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3" r:id="rId3"/>
    <p:sldId id="518" r:id="rId4"/>
    <p:sldId id="266" r:id="rId5"/>
    <p:sldId id="527" r:id="rId6"/>
    <p:sldId id="528" r:id="rId7"/>
    <p:sldId id="512" r:id="rId8"/>
    <p:sldId id="515" r:id="rId9"/>
    <p:sldId id="517" r:id="rId10"/>
    <p:sldId id="519" r:id="rId11"/>
    <p:sldId id="513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16" r:id="rId20"/>
    <p:sldId id="514" r:id="rId21"/>
  </p:sldIdLst>
  <p:sldSz cx="20104100" cy="11309350"/>
  <p:notesSz cx="20104100" cy="113093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-52"/>
      <p:regular r:id="rId28"/>
      <p:bold r:id="rId29"/>
      <p:italic r:id="rId30"/>
      <p:boldItalic r:id="rId31"/>
    </p:embeddedFont>
    <p:embeddedFont>
      <p:font typeface="Montserrat ExtraBold" panose="00000900000000000000" pitchFamily="2" charset="-52"/>
      <p:bold r:id="rId32"/>
      <p:italic r:id="rId33"/>
      <p:boldItalic r:id="rId34"/>
    </p:embeddedFont>
    <p:embeddedFont>
      <p:font typeface="Montserrat Light" panose="00000400000000000000" pitchFamily="2" charset="-52"/>
      <p:regular r:id="rId35"/>
      <p:italic r:id="rId36"/>
    </p:embeddedFont>
    <p:embeddedFont>
      <p:font typeface="Montserrat SemiBold" panose="00000700000000000000" pitchFamily="2" charset="-52"/>
      <p:regular r:id="rId37"/>
      <p:bold r:id="rId38"/>
      <p:italic r:id="rId39"/>
      <p:boldItalic r:id="rId40"/>
    </p:embeddedFont>
    <p:embeddedFont>
      <p:font typeface="Montserrat-Medium" panose="020B0604020202020204" charset="0"/>
      <p:regular r:id="rId41"/>
      <p:italic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2" userDrawn="1">
          <p15:clr>
            <a:srgbClr val="A4A3A4"/>
          </p15:clr>
        </p15:guide>
        <p15:guide id="2" pos="6332" userDrawn="1">
          <p15:clr>
            <a:srgbClr val="A4A3A4"/>
          </p15:clr>
        </p15:guide>
        <p15:guide id="3" orient="horz" pos="6586" userDrawn="1">
          <p15:clr>
            <a:srgbClr val="A4A3A4"/>
          </p15:clr>
        </p15:guide>
        <p15:guide id="4" orient="horz" pos="5578" userDrawn="1">
          <p15:clr>
            <a:srgbClr val="A4A3A4"/>
          </p15:clr>
        </p15:guide>
        <p15:guide id="5" orient="horz" pos="2602" userDrawn="1">
          <p15:clr>
            <a:srgbClr val="A4A3A4"/>
          </p15:clr>
        </p15:guide>
        <p15:guide id="6" orient="horz" pos="2938" userDrawn="1">
          <p15:clr>
            <a:srgbClr val="A4A3A4"/>
          </p15:clr>
        </p15:guide>
        <p15:guide id="7" orient="horz" pos="4474" userDrawn="1">
          <p15:clr>
            <a:srgbClr val="A4A3A4"/>
          </p15:clr>
        </p15:guide>
        <p15:guide id="8" pos="860" userDrawn="1">
          <p15:clr>
            <a:srgbClr val="A4A3A4"/>
          </p15:clr>
        </p15:guide>
        <p15:guide id="9" pos="12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nislav Lipchansky" initials="SL" lastIdx="2" clrIdx="0">
    <p:extLst>
      <p:ext uri="{19B8F6BF-5375-455C-9EA6-DF929625EA0E}">
        <p15:presenceInfo xmlns:p15="http://schemas.microsoft.com/office/powerpoint/2012/main" userId="71c14c4f2753d7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EB4"/>
    <a:srgbClr val="C0FFFF"/>
    <a:srgbClr val="C0FFC0"/>
    <a:srgbClr val="F3E7F8"/>
    <a:srgbClr val="1886F4"/>
    <a:srgbClr val="0483F8"/>
    <a:srgbClr val="0378E3"/>
    <a:srgbClr val="D9D9D9"/>
    <a:srgbClr val="06417C"/>
    <a:srgbClr val="E4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29" autoAdjust="0"/>
  </p:normalViewPr>
  <p:slideViewPr>
    <p:cSldViewPr>
      <p:cViewPr varScale="1">
        <p:scale>
          <a:sx n="64" d="100"/>
          <a:sy n="64" d="100"/>
        </p:scale>
        <p:origin x="810" y="96"/>
      </p:cViewPr>
      <p:guideLst>
        <p:guide orient="horz" pos="3562"/>
        <p:guide pos="6332"/>
        <p:guide orient="horz" pos="6586"/>
        <p:guide orient="horz" pos="5578"/>
        <p:guide orient="horz" pos="2602"/>
        <p:guide orient="horz" pos="2938"/>
        <p:guide orient="horz" pos="4474"/>
        <p:guide pos="860"/>
        <p:guide pos="126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7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9E9DEEB-883D-9E46-9BCF-18CF16369F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A68D40-A36C-AA4A-A160-2A0663014C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F216-8A3E-7042-90B6-63379AF75B26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9EF5A4-83DF-CF4F-87DE-22874A0073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55DD1B-1194-A047-913C-D5825F9A92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F116B-4157-C44C-852E-3825A576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36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45020-566B-CE4E-BA8E-D3AEC4A433A0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DE3ED-4850-1B41-BD2A-E0E0BFEBC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97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Spring Data JPA несет затраты на создание динамических запросов на основе имен методов, получение данных, управление жизненным циклом сущностей и поддержание их состояния. Он также выполняет отображение и преобразование сущностей, обеспечивает согласованность данных, предоставляет возможности аудита и управления транзакциями. Кроме того, Spring Data JPA добавляет уровень абстракции поверх JPA, что может привести к некоторому снижению производительности по сравнению с непосредственным использованием JPA. Однако эти накладные расходы, как правило, минимальны и перевешиваются преимуществами производительности и удобствами, которые предлагает Spring Data JPA при управлении сущностями.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E3ED-4850-1B41-BD2A-E0E0BFEBC1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19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Spring Data JPA несет затраты на создание динамических запросов на основе имен методов, получение данных, управление жизненным циклом сущностей и поддержание их состояния. Он также выполняет отображение и преобразование сущностей, обеспечивает согласованность данных, предоставляет возможности аудита и управления транзакциями. Кроме того, Spring Data JPA добавляет уровень абстракции поверх JPA, что может привести к некоторому снижению производительности по сравнению с непосредственным использованием JPA. Однако эти накладные расходы, как правило, минимальны и перевешиваются преимуществами производительности и удобствами, которые предлагает Spring Data JPA при управлении сущностями.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E3ED-4850-1B41-BD2A-E0E0BFEBC11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49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mail@itfbgroup.ru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1680" y="4107815"/>
            <a:ext cx="9331370" cy="1646605"/>
          </a:xfrm>
        </p:spPr>
        <p:txBody>
          <a:bodyPr lIns="0" tIns="0" rIns="0" bIns="0"/>
          <a:lstStyle>
            <a:lvl1pPr>
              <a:defRPr sz="10700" b="1" i="0">
                <a:solidFill>
                  <a:srgbClr val="0E0E0E"/>
                </a:solidFill>
                <a:latin typeface="Montserrat"/>
                <a:cs typeface="Montserrat"/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DD6428-62E1-3A45-B2AF-BFBFA764A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395" y="963034"/>
            <a:ext cx="1491242" cy="1491242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4CEDF1A-F806-9B4C-B691-F2128DE64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680" y="7559675"/>
            <a:ext cx="8597900" cy="630942"/>
          </a:xfrm>
        </p:spPr>
        <p:txBody>
          <a:bodyPr/>
          <a:lstStyle>
            <a:lvl1pPr>
              <a:defRPr b="1" i="0">
                <a:solidFill>
                  <a:srgbClr val="1886F4"/>
                </a:solidFill>
                <a:latin typeface="Montserrat Light" pitchFamily="2" charset="0"/>
              </a:defRPr>
            </a:lvl1pPr>
            <a:lvl2pPr>
              <a:defRPr b="1" i="0">
                <a:solidFill>
                  <a:srgbClr val="1886F4"/>
                </a:solidFill>
                <a:latin typeface="Montserrat Light" pitchFamily="2" charset="0"/>
              </a:defRPr>
            </a:lvl2pPr>
            <a:lvl3pPr>
              <a:defRPr b="1" i="0">
                <a:solidFill>
                  <a:srgbClr val="1886F4"/>
                </a:solidFill>
                <a:latin typeface="Montserrat Light" pitchFamily="2" charset="0"/>
              </a:defRPr>
            </a:lvl3pPr>
            <a:lvl4pPr>
              <a:defRPr b="1" i="0">
                <a:solidFill>
                  <a:srgbClr val="1886F4"/>
                </a:solidFill>
                <a:latin typeface="Montserrat Light" pitchFamily="2" charset="0"/>
              </a:defRPr>
            </a:lvl4pPr>
            <a:lvl5pPr>
              <a:defRPr b="1" i="0">
                <a:solidFill>
                  <a:srgbClr val="1886F4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573A4B-E4D7-467D-9210-9BE79DD5C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38" name="Прямоугольник 36">
            <a:extLst>
              <a:ext uri="{FF2B5EF4-FFF2-40B4-BE49-F238E27FC236}">
                <a16:creationId xmlns:a16="http://schemas.microsoft.com/office/drawing/2014/main" id="{51D0E245-FF9A-6C57-20B7-907A99102DEF}"/>
              </a:ext>
            </a:extLst>
          </p:cNvPr>
          <p:cNvSpPr/>
          <p:nvPr userDrawn="1"/>
        </p:nvSpPr>
        <p:spPr>
          <a:xfrm>
            <a:off x="12185650" y="-50766"/>
            <a:ext cx="11277600" cy="11359811"/>
          </a:xfrm>
          <a:custGeom>
            <a:avLst/>
            <a:gdLst>
              <a:gd name="connsiteX0" fmla="*/ 0 w 5791200"/>
              <a:gd name="connsiteY0" fmla="*/ 0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0 w 5791200"/>
              <a:gd name="connsiteY4" fmla="*/ 0 h 7162800"/>
              <a:gd name="connsiteX0" fmla="*/ 1973942 w 5791200"/>
              <a:gd name="connsiteY0" fmla="*/ 14515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1973942 w 5791200"/>
              <a:gd name="connsiteY4" fmla="*/ 14515 h 7162800"/>
              <a:gd name="connsiteX0" fmla="*/ 1901371 w 5791200"/>
              <a:gd name="connsiteY0" fmla="*/ 0 h 7177314"/>
              <a:gd name="connsiteX1" fmla="*/ 5791200 w 5791200"/>
              <a:gd name="connsiteY1" fmla="*/ 14514 h 7177314"/>
              <a:gd name="connsiteX2" fmla="*/ 5791200 w 5791200"/>
              <a:gd name="connsiteY2" fmla="*/ 7177314 h 7177314"/>
              <a:gd name="connsiteX3" fmla="*/ 0 w 5791200"/>
              <a:gd name="connsiteY3" fmla="*/ 7177314 h 7177314"/>
              <a:gd name="connsiteX4" fmla="*/ 1901371 w 57912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5791200 w 7112000"/>
              <a:gd name="connsiteY2" fmla="*/ 7177314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4775200 w 7112000"/>
              <a:gd name="connsiteY2" fmla="*/ 7003143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91829"/>
              <a:gd name="connsiteX1" fmla="*/ 7112000 w 7112000"/>
              <a:gd name="connsiteY1" fmla="*/ 72571 h 7191829"/>
              <a:gd name="connsiteX2" fmla="*/ 5225143 w 7112000"/>
              <a:gd name="connsiteY2" fmla="*/ 7191829 h 7191829"/>
              <a:gd name="connsiteX3" fmla="*/ 0 w 7112000"/>
              <a:gd name="connsiteY3" fmla="*/ 7177314 h 7191829"/>
              <a:gd name="connsiteX4" fmla="*/ 1901371 w 7112000"/>
              <a:gd name="connsiteY4" fmla="*/ 0 h 7191829"/>
              <a:gd name="connsiteX0" fmla="*/ 1872343 w 7112000"/>
              <a:gd name="connsiteY0" fmla="*/ 0 h 7133772"/>
              <a:gd name="connsiteX1" fmla="*/ 7112000 w 7112000"/>
              <a:gd name="connsiteY1" fmla="*/ 14514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12000"/>
              <a:gd name="connsiteY0" fmla="*/ 0 h 7133772"/>
              <a:gd name="connsiteX1" fmla="*/ 7112000 w 7112000"/>
              <a:gd name="connsiteY1" fmla="*/ 58057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41028"/>
              <a:gd name="connsiteY0" fmla="*/ 14515 h 7148287"/>
              <a:gd name="connsiteX1" fmla="*/ 7141028 w 7141028"/>
              <a:gd name="connsiteY1" fmla="*/ 0 h 7148287"/>
              <a:gd name="connsiteX2" fmla="*/ 5225143 w 7141028"/>
              <a:gd name="connsiteY2" fmla="*/ 7148287 h 7148287"/>
              <a:gd name="connsiteX3" fmla="*/ 0 w 7141028"/>
              <a:gd name="connsiteY3" fmla="*/ 7133772 h 7148287"/>
              <a:gd name="connsiteX4" fmla="*/ 1872343 w 7141028"/>
              <a:gd name="connsiteY4" fmla="*/ 14515 h 7148287"/>
              <a:gd name="connsiteX0" fmla="*/ 1901372 w 7141028"/>
              <a:gd name="connsiteY0" fmla="*/ 0 h 7177315"/>
              <a:gd name="connsiteX1" fmla="*/ 7141028 w 7141028"/>
              <a:gd name="connsiteY1" fmla="*/ 29028 h 7177315"/>
              <a:gd name="connsiteX2" fmla="*/ 5225143 w 7141028"/>
              <a:gd name="connsiteY2" fmla="*/ 7177315 h 7177315"/>
              <a:gd name="connsiteX3" fmla="*/ 0 w 7141028"/>
              <a:gd name="connsiteY3" fmla="*/ 7162800 h 7177315"/>
              <a:gd name="connsiteX4" fmla="*/ 1901372 w 7141028"/>
              <a:gd name="connsiteY4" fmla="*/ 0 h 7177315"/>
              <a:gd name="connsiteX0" fmla="*/ 1901372 w 7141028"/>
              <a:gd name="connsiteY0" fmla="*/ 632 h 7177947"/>
              <a:gd name="connsiteX1" fmla="*/ 7141028 w 7141028"/>
              <a:gd name="connsiteY1" fmla="*/ 29660 h 7177947"/>
              <a:gd name="connsiteX2" fmla="*/ 5225143 w 7141028"/>
              <a:gd name="connsiteY2" fmla="*/ 7177947 h 7177947"/>
              <a:gd name="connsiteX3" fmla="*/ 0 w 7141028"/>
              <a:gd name="connsiteY3" fmla="*/ 7163432 h 7177947"/>
              <a:gd name="connsiteX4" fmla="*/ 1901372 w 7141028"/>
              <a:gd name="connsiteY4" fmla="*/ 632 h 7177947"/>
              <a:gd name="connsiteX0" fmla="*/ 1901372 w 7126514"/>
              <a:gd name="connsiteY0" fmla="*/ 5587 h 7182902"/>
              <a:gd name="connsiteX1" fmla="*/ 7126514 w 7126514"/>
              <a:gd name="connsiteY1" fmla="*/ 5586 h 7182902"/>
              <a:gd name="connsiteX2" fmla="*/ 5225143 w 7126514"/>
              <a:gd name="connsiteY2" fmla="*/ 7182902 h 7182902"/>
              <a:gd name="connsiteX3" fmla="*/ 0 w 7126514"/>
              <a:gd name="connsiteY3" fmla="*/ 7168387 h 7182902"/>
              <a:gd name="connsiteX4" fmla="*/ 1901372 w 7126514"/>
              <a:gd name="connsiteY4" fmla="*/ 5587 h 7182902"/>
              <a:gd name="connsiteX0" fmla="*/ 1901372 w 7126543"/>
              <a:gd name="connsiteY0" fmla="*/ 1179 h 7178494"/>
              <a:gd name="connsiteX1" fmla="*/ 7126514 w 7126543"/>
              <a:gd name="connsiteY1" fmla="*/ 1178 h 7178494"/>
              <a:gd name="connsiteX2" fmla="*/ 5225143 w 7126543"/>
              <a:gd name="connsiteY2" fmla="*/ 7178494 h 7178494"/>
              <a:gd name="connsiteX3" fmla="*/ 0 w 7126543"/>
              <a:gd name="connsiteY3" fmla="*/ 7163979 h 7178494"/>
              <a:gd name="connsiteX4" fmla="*/ 1901372 w 7126543"/>
              <a:gd name="connsiteY4" fmla="*/ 1179 h 717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6543" h="7178494">
                <a:moveTo>
                  <a:pt x="1901372" y="1179"/>
                </a:moveTo>
                <a:cubicBezTo>
                  <a:pt x="1833638" y="-3659"/>
                  <a:pt x="7141028" y="8435"/>
                  <a:pt x="7126514" y="1178"/>
                </a:cubicBezTo>
                <a:lnTo>
                  <a:pt x="5225143" y="7178494"/>
                </a:lnTo>
                <a:lnTo>
                  <a:pt x="0" y="7163979"/>
                </a:lnTo>
                <a:lnTo>
                  <a:pt x="1901372" y="1179"/>
                </a:lnTo>
                <a:close/>
              </a:path>
            </a:pathLst>
          </a:custGeom>
          <a:solidFill>
            <a:srgbClr val="1886F4"/>
          </a:solidFill>
          <a:ln>
            <a:solidFill>
              <a:srgbClr val="188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72F34DC-FEE5-FA1E-492C-5A1B215B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104F9CDB-CCFF-4433-A702-D1F2F7F7A7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34709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32F79-B055-2840-99DC-0507C9F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573A4B-E4D7-467D-9210-9BE79DD5C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49B411D-FE19-B53B-9E20-ED2C4D33A5B6}"/>
              </a:ext>
            </a:extLst>
          </p:cNvPr>
          <p:cNvSpPr/>
          <p:nvPr userDrawn="1"/>
        </p:nvSpPr>
        <p:spPr>
          <a:xfrm>
            <a:off x="9518650" y="9709140"/>
            <a:ext cx="2560893" cy="2579561"/>
          </a:xfrm>
          <a:custGeom>
            <a:avLst/>
            <a:gdLst>
              <a:gd name="connsiteX0" fmla="*/ 0 w 5791200"/>
              <a:gd name="connsiteY0" fmla="*/ 0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0 w 5791200"/>
              <a:gd name="connsiteY4" fmla="*/ 0 h 7162800"/>
              <a:gd name="connsiteX0" fmla="*/ 1973942 w 5791200"/>
              <a:gd name="connsiteY0" fmla="*/ 14515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1973942 w 5791200"/>
              <a:gd name="connsiteY4" fmla="*/ 14515 h 7162800"/>
              <a:gd name="connsiteX0" fmla="*/ 1901371 w 5791200"/>
              <a:gd name="connsiteY0" fmla="*/ 0 h 7177314"/>
              <a:gd name="connsiteX1" fmla="*/ 5791200 w 5791200"/>
              <a:gd name="connsiteY1" fmla="*/ 14514 h 7177314"/>
              <a:gd name="connsiteX2" fmla="*/ 5791200 w 5791200"/>
              <a:gd name="connsiteY2" fmla="*/ 7177314 h 7177314"/>
              <a:gd name="connsiteX3" fmla="*/ 0 w 5791200"/>
              <a:gd name="connsiteY3" fmla="*/ 7177314 h 7177314"/>
              <a:gd name="connsiteX4" fmla="*/ 1901371 w 57912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5791200 w 7112000"/>
              <a:gd name="connsiteY2" fmla="*/ 7177314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4775200 w 7112000"/>
              <a:gd name="connsiteY2" fmla="*/ 7003143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91829"/>
              <a:gd name="connsiteX1" fmla="*/ 7112000 w 7112000"/>
              <a:gd name="connsiteY1" fmla="*/ 72571 h 7191829"/>
              <a:gd name="connsiteX2" fmla="*/ 5225143 w 7112000"/>
              <a:gd name="connsiteY2" fmla="*/ 7191829 h 7191829"/>
              <a:gd name="connsiteX3" fmla="*/ 0 w 7112000"/>
              <a:gd name="connsiteY3" fmla="*/ 7177314 h 7191829"/>
              <a:gd name="connsiteX4" fmla="*/ 1901371 w 7112000"/>
              <a:gd name="connsiteY4" fmla="*/ 0 h 7191829"/>
              <a:gd name="connsiteX0" fmla="*/ 1872343 w 7112000"/>
              <a:gd name="connsiteY0" fmla="*/ 0 h 7133772"/>
              <a:gd name="connsiteX1" fmla="*/ 7112000 w 7112000"/>
              <a:gd name="connsiteY1" fmla="*/ 14514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12000"/>
              <a:gd name="connsiteY0" fmla="*/ 0 h 7133772"/>
              <a:gd name="connsiteX1" fmla="*/ 7112000 w 7112000"/>
              <a:gd name="connsiteY1" fmla="*/ 58057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41028"/>
              <a:gd name="connsiteY0" fmla="*/ 14515 h 7148287"/>
              <a:gd name="connsiteX1" fmla="*/ 7141028 w 7141028"/>
              <a:gd name="connsiteY1" fmla="*/ 0 h 7148287"/>
              <a:gd name="connsiteX2" fmla="*/ 5225143 w 7141028"/>
              <a:gd name="connsiteY2" fmla="*/ 7148287 h 7148287"/>
              <a:gd name="connsiteX3" fmla="*/ 0 w 7141028"/>
              <a:gd name="connsiteY3" fmla="*/ 7133772 h 7148287"/>
              <a:gd name="connsiteX4" fmla="*/ 1872343 w 7141028"/>
              <a:gd name="connsiteY4" fmla="*/ 14515 h 7148287"/>
              <a:gd name="connsiteX0" fmla="*/ 1901372 w 7141028"/>
              <a:gd name="connsiteY0" fmla="*/ 0 h 7177315"/>
              <a:gd name="connsiteX1" fmla="*/ 7141028 w 7141028"/>
              <a:gd name="connsiteY1" fmla="*/ 29028 h 7177315"/>
              <a:gd name="connsiteX2" fmla="*/ 5225143 w 7141028"/>
              <a:gd name="connsiteY2" fmla="*/ 7177315 h 7177315"/>
              <a:gd name="connsiteX3" fmla="*/ 0 w 7141028"/>
              <a:gd name="connsiteY3" fmla="*/ 7162800 h 7177315"/>
              <a:gd name="connsiteX4" fmla="*/ 1901372 w 7141028"/>
              <a:gd name="connsiteY4" fmla="*/ 0 h 7177315"/>
              <a:gd name="connsiteX0" fmla="*/ 1901372 w 7141028"/>
              <a:gd name="connsiteY0" fmla="*/ 632 h 7177947"/>
              <a:gd name="connsiteX1" fmla="*/ 7141028 w 7141028"/>
              <a:gd name="connsiteY1" fmla="*/ 29660 h 7177947"/>
              <a:gd name="connsiteX2" fmla="*/ 5225143 w 7141028"/>
              <a:gd name="connsiteY2" fmla="*/ 7177947 h 7177947"/>
              <a:gd name="connsiteX3" fmla="*/ 0 w 7141028"/>
              <a:gd name="connsiteY3" fmla="*/ 7163432 h 7177947"/>
              <a:gd name="connsiteX4" fmla="*/ 1901372 w 7141028"/>
              <a:gd name="connsiteY4" fmla="*/ 632 h 7177947"/>
              <a:gd name="connsiteX0" fmla="*/ 1901372 w 7126514"/>
              <a:gd name="connsiteY0" fmla="*/ 5587 h 7182902"/>
              <a:gd name="connsiteX1" fmla="*/ 7126514 w 7126514"/>
              <a:gd name="connsiteY1" fmla="*/ 5586 h 7182902"/>
              <a:gd name="connsiteX2" fmla="*/ 5225143 w 7126514"/>
              <a:gd name="connsiteY2" fmla="*/ 7182902 h 7182902"/>
              <a:gd name="connsiteX3" fmla="*/ 0 w 7126514"/>
              <a:gd name="connsiteY3" fmla="*/ 7168387 h 7182902"/>
              <a:gd name="connsiteX4" fmla="*/ 1901372 w 7126514"/>
              <a:gd name="connsiteY4" fmla="*/ 5587 h 7182902"/>
              <a:gd name="connsiteX0" fmla="*/ 1901372 w 7126543"/>
              <a:gd name="connsiteY0" fmla="*/ 1179 h 7178494"/>
              <a:gd name="connsiteX1" fmla="*/ 7126514 w 7126543"/>
              <a:gd name="connsiteY1" fmla="*/ 1178 h 7178494"/>
              <a:gd name="connsiteX2" fmla="*/ 5225143 w 7126543"/>
              <a:gd name="connsiteY2" fmla="*/ 7178494 h 7178494"/>
              <a:gd name="connsiteX3" fmla="*/ 0 w 7126543"/>
              <a:gd name="connsiteY3" fmla="*/ 7163979 h 7178494"/>
              <a:gd name="connsiteX4" fmla="*/ 1901372 w 7126543"/>
              <a:gd name="connsiteY4" fmla="*/ 1179 h 717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6543" h="7178494">
                <a:moveTo>
                  <a:pt x="1901372" y="1179"/>
                </a:moveTo>
                <a:cubicBezTo>
                  <a:pt x="1833638" y="-3659"/>
                  <a:pt x="7141028" y="8435"/>
                  <a:pt x="7126514" y="1178"/>
                </a:cubicBezTo>
                <a:lnTo>
                  <a:pt x="5225143" y="7178494"/>
                </a:lnTo>
                <a:lnTo>
                  <a:pt x="0" y="7163979"/>
                </a:lnTo>
                <a:lnTo>
                  <a:pt x="1901372" y="1179"/>
                </a:lnTo>
                <a:close/>
              </a:path>
            </a:pathLst>
          </a:custGeom>
          <a:solidFill>
            <a:srgbClr val="1886F4"/>
          </a:solidFill>
          <a:ln>
            <a:solidFill>
              <a:srgbClr val="188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Рисунок 41">
            <a:extLst>
              <a:ext uri="{FF2B5EF4-FFF2-40B4-BE49-F238E27FC236}">
                <a16:creationId xmlns:a16="http://schemas.microsoft.com/office/drawing/2014/main" id="{68CA01F6-F557-CF5B-873C-822278E3A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33250" y="-50767"/>
            <a:ext cx="11430000" cy="11496641"/>
          </a:xfrm>
          <a:prstGeom prst="parallelogram">
            <a:avLst>
              <a:gd name="adj" fmla="val 25741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0" name="Holder 6">
            <a:extLst>
              <a:ext uri="{FF2B5EF4-FFF2-40B4-BE49-F238E27FC236}">
                <a16:creationId xmlns:a16="http://schemas.microsoft.com/office/drawing/2014/main" id="{0ED52E63-BC4A-56FD-2F32-5E63AE2109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9CD24D9-ACAD-538B-C1C7-D22D692F639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28450" y="-167499"/>
            <a:ext cx="3124200" cy="1226820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6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98EAFFD8-E4DC-BF4A-84B1-31DC5E819A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222538" y="0"/>
            <a:ext cx="4881562" cy="11309350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D502B71-3E19-574C-8BDA-A0CD1EDE851B}"/>
              </a:ext>
            </a:extLst>
          </p:cNvPr>
          <p:cNvGrpSpPr/>
          <p:nvPr userDrawn="1"/>
        </p:nvGrpSpPr>
        <p:grpSpPr>
          <a:xfrm>
            <a:off x="1378586" y="4949158"/>
            <a:ext cx="14826772" cy="4408242"/>
            <a:chOff x="1378586" y="4949158"/>
            <a:chExt cx="14826772" cy="4408242"/>
          </a:xfrm>
        </p:grpSpPr>
        <p:pic>
          <p:nvPicPr>
            <p:cNvPr id="20" name="object 32">
              <a:extLst>
                <a:ext uri="{FF2B5EF4-FFF2-40B4-BE49-F238E27FC236}">
                  <a16:creationId xmlns:a16="http://schemas.microsoft.com/office/drawing/2014/main" id="{E81388FF-B131-1A4B-B8DB-1BA0DFEA288F}"/>
                </a:ext>
              </a:extLst>
            </p:cNvPr>
            <p:cNvPicPr/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378586" y="4949158"/>
              <a:ext cx="14826772" cy="4408242"/>
            </a:xfrm>
            <a:prstGeom prst="rect">
              <a:avLst/>
            </a:prstGeom>
          </p:spPr>
        </p:pic>
        <p:sp>
          <p:nvSpPr>
            <p:cNvPr id="5" name="object 33">
              <a:extLst>
                <a:ext uri="{FF2B5EF4-FFF2-40B4-BE49-F238E27FC236}">
                  <a16:creationId xmlns:a16="http://schemas.microsoft.com/office/drawing/2014/main" id="{93024A27-AC63-1640-A8EB-4F15A0E794DC}"/>
                </a:ext>
              </a:extLst>
            </p:cNvPr>
            <p:cNvSpPr/>
            <p:nvPr userDrawn="1"/>
          </p:nvSpPr>
          <p:spPr>
            <a:xfrm>
              <a:off x="2073612" y="5451163"/>
              <a:ext cx="13435965" cy="3108325"/>
            </a:xfrm>
            <a:custGeom>
              <a:avLst/>
              <a:gdLst/>
              <a:ahLst/>
              <a:cxnLst/>
              <a:rect l="l" t="t" r="r" b="b"/>
              <a:pathLst>
                <a:path w="13435965" h="3108325">
                  <a:moveTo>
                    <a:pt x="0" y="3107727"/>
                  </a:moveTo>
                  <a:lnTo>
                    <a:pt x="13435957" y="3107727"/>
                  </a:lnTo>
                  <a:lnTo>
                    <a:pt x="13435957" y="0"/>
                  </a:lnTo>
                  <a:lnTo>
                    <a:pt x="0" y="0"/>
                  </a:lnTo>
                  <a:lnTo>
                    <a:pt x="0" y="3107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34">
              <a:extLst>
                <a:ext uri="{FF2B5EF4-FFF2-40B4-BE49-F238E27FC236}">
                  <a16:creationId xmlns:a16="http://schemas.microsoft.com/office/drawing/2014/main" id="{59D7358B-FAE8-EB40-A65E-EEBE17389554}"/>
                </a:ext>
              </a:extLst>
            </p:cNvPr>
            <p:cNvSpPr/>
            <p:nvPr userDrawn="1"/>
          </p:nvSpPr>
          <p:spPr>
            <a:xfrm>
              <a:off x="1986515" y="5451163"/>
              <a:ext cx="87630" cy="3108325"/>
            </a:xfrm>
            <a:custGeom>
              <a:avLst/>
              <a:gdLst/>
              <a:ahLst/>
              <a:cxnLst/>
              <a:rect l="l" t="t" r="r" b="b"/>
              <a:pathLst>
                <a:path w="87630" h="3108325">
                  <a:moveTo>
                    <a:pt x="87096" y="0"/>
                  </a:moveTo>
                  <a:lnTo>
                    <a:pt x="0" y="0"/>
                  </a:lnTo>
                  <a:lnTo>
                    <a:pt x="0" y="3107727"/>
                  </a:lnTo>
                  <a:lnTo>
                    <a:pt x="87096" y="3107727"/>
                  </a:lnTo>
                  <a:lnTo>
                    <a:pt x="87096" y="0"/>
                  </a:lnTo>
                  <a:close/>
                </a:path>
              </a:pathLst>
            </a:custGeom>
            <a:solidFill>
              <a:srgbClr val="048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36">
            <a:extLst>
              <a:ext uri="{FF2B5EF4-FFF2-40B4-BE49-F238E27FC236}">
                <a16:creationId xmlns:a16="http://schemas.microsoft.com/office/drawing/2014/main" id="{4DD0499E-8360-DC4B-AB36-8DBBF3271102}"/>
              </a:ext>
            </a:extLst>
          </p:cNvPr>
          <p:cNvSpPr/>
          <p:nvPr userDrawn="1"/>
        </p:nvSpPr>
        <p:spPr>
          <a:xfrm>
            <a:off x="502602" y="5481508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8" name="object 37">
            <a:extLst>
              <a:ext uri="{FF2B5EF4-FFF2-40B4-BE49-F238E27FC236}">
                <a16:creationId xmlns:a16="http://schemas.microsoft.com/office/drawing/2014/main" id="{EB6DD418-274F-8741-865F-7C3C12E0F576}"/>
              </a:ext>
            </a:extLst>
          </p:cNvPr>
          <p:cNvSpPr/>
          <p:nvPr userDrawn="1"/>
        </p:nvSpPr>
        <p:spPr>
          <a:xfrm>
            <a:off x="502602" y="5827047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9" name="object 38">
            <a:extLst>
              <a:ext uri="{FF2B5EF4-FFF2-40B4-BE49-F238E27FC236}">
                <a16:creationId xmlns:a16="http://schemas.microsoft.com/office/drawing/2014/main" id="{5BD82293-D119-1F42-A53E-1A91D7EE73A9}"/>
              </a:ext>
            </a:extLst>
          </p:cNvPr>
          <p:cNvSpPr/>
          <p:nvPr userDrawn="1"/>
        </p:nvSpPr>
        <p:spPr>
          <a:xfrm>
            <a:off x="502602" y="5659513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1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grpSp>
        <p:nvGrpSpPr>
          <p:cNvPr id="11" name="object 40">
            <a:extLst>
              <a:ext uri="{FF2B5EF4-FFF2-40B4-BE49-F238E27FC236}">
                <a16:creationId xmlns:a16="http://schemas.microsoft.com/office/drawing/2014/main" id="{AC6EE67C-3550-6246-927F-86B3470B126D}"/>
              </a:ext>
            </a:extLst>
          </p:cNvPr>
          <p:cNvGrpSpPr/>
          <p:nvPr userDrawn="1"/>
        </p:nvGrpSpPr>
        <p:grpSpPr>
          <a:xfrm>
            <a:off x="18986834" y="9951853"/>
            <a:ext cx="1117600" cy="1356995"/>
            <a:chOff x="18986834" y="9951853"/>
            <a:chExt cx="1117600" cy="1356995"/>
          </a:xfrm>
        </p:grpSpPr>
        <p:sp>
          <p:nvSpPr>
            <p:cNvPr id="12" name="object 41">
              <a:extLst>
                <a:ext uri="{FF2B5EF4-FFF2-40B4-BE49-F238E27FC236}">
                  <a16:creationId xmlns:a16="http://schemas.microsoft.com/office/drawing/2014/main" id="{0676A98E-C000-2D49-BDCA-0D44CE667CE3}"/>
                </a:ext>
              </a:extLst>
            </p:cNvPr>
            <p:cNvSpPr/>
            <p:nvPr/>
          </p:nvSpPr>
          <p:spPr>
            <a:xfrm>
              <a:off x="18986834" y="9951853"/>
              <a:ext cx="1117600" cy="1356995"/>
            </a:xfrm>
            <a:custGeom>
              <a:avLst/>
              <a:gdLst/>
              <a:ahLst/>
              <a:cxnLst/>
              <a:rect l="l" t="t" r="r" b="b"/>
              <a:pathLst>
                <a:path w="1117600" h="1356995">
                  <a:moveTo>
                    <a:pt x="1117264" y="0"/>
                  </a:moveTo>
                  <a:lnTo>
                    <a:pt x="0" y="0"/>
                  </a:lnTo>
                  <a:lnTo>
                    <a:pt x="0" y="1356702"/>
                  </a:lnTo>
                  <a:lnTo>
                    <a:pt x="1117264" y="1356702"/>
                  </a:lnTo>
                  <a:lnTo>
                    <a:pt x="1117264" y="0"/>
                  </a:lnTo>
                  <a:close/>
                </a:path>
              </a:pathLst>
            </a:custGeom>
            <a:solidFill>
              <a:srgbClr val="048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2">
              <a:extLst>
                <a:ext uri="{FF2B5EF4-FFF2-40B4-BE49-F238E27FC236}">
                  <a16:creationId xmlns:a16="http://schemas.microsoft.com/office/drawing/2014/main" id="{3AA9FAC9-EC7E-094E-AE2E-55687BF7196B}"/>
                </a:ext>
              </a:extLst>
            </p:cNvPr>
            <p:cNvSpPr/>
            <p:nvPr/>
          </p:nvSpPr>
          <p:spPr>
            <a:xfrm>
              <a:off x="19341575" y="10694250"/>
              <a:ext cx="490855" cy="0"/>
            </a:xfrm>
            <a:custGeom>
              <a:avLst/>
              <a:gdLst/>
              <a:ahLst/>
              <a:cxnLst/>
              <a:rect l="l" t="t" r="r" b="b"/>
              <a:pathLst>
                <a:path w="490855">
                  <a:moveTo>
                    <a:pt x="0" y="0"/>
                  </a:moveTo>
                  <a:lnTo>
                    <a:pt x="490424" y="0"/>
                  </a:lnTo>
                </a:path>
              </a:pathLst>
            </a:custGeom>
            <a:ln w="25758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3">
              <a:extLst>
                <a:ext uri="{FF2B5EF4-FFF2-40B4-BE49-F238E27FC236}">
                  <a16:creationId xmlns:a16="http://schemas.microsoft.com/office/drawing/2014/main" id="{1F065AE6-7E62-EC40-85DB-2AA26622EDB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8513" y="10567880"/>
              <a:ext cx="157000" cy="252777"/>
            </a:xfrm>
            <a:prstGeom prst="rect">
              <a:avLst/>
            </a:prstGeom>
          </p:spPr>
        </p:pic>
      </p:grpSp>
      <p:sp>
        <p:nvSpPr>
          <p:cNvPr id="16" name="Текст 19">
            <a:extLst>
              <a:ext uri="{FF2B5EF4-FFF2-40B4-BE49-F238E27FC236}">
                <a16:creationId xmlns:a16="http://schemas.microsoft.com/office/drawing/2014/main" id="{B74C17F1-3C75-9B45-B8BC-2F7763512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03411" y="3260725"/>
            <a:ext cx="4179887" cy="338554"/>
          </a:xfrm>
        </p:spPr>
        <p:txBody>
          <a:bodyPr/>
          <a:lstStyle>
            <a:lvl1pPr>
              <a:defRPr sz="2200" b="0" i="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defRPr sz="2200" b="0" i="0"/>
            </a:lvl2pPr>
            <a:lvl3pPr>
              <a:defRPr sz="2200" b="0" i="0"/>
            </a:lvl3pPr>
            <a:lvl4pPr>
              <a:defRPr sz="2200" b="0" i="0"/>
            </a:lvl4pPr>
            <a:lvl5pPr>
              <a:defRPr sz="2200" b="0" i="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21">
            <a:extLst>
              <a:ext uri="{FF2B5EF4-FFF2-40B4-BE49-F238E27FC236}">
                <a16:creationId xmlns:a16="http://schemas.microsoft.com/office/drawing/2014/main" id="{BD0C9C69-2CEE-E641-94DE-93A3AE132B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10063" y="3742778"/>
            <a:ext cx="12943023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Текст 19">
            <a:extLst>
              <a:ext uri="{FF2B5EF4-FFF2-40B4-BE49-F238E27FC236}">
                <a16:creationId xmlns:a16="http://schemas.microsoft.com/office/drawing/2014/main" id="{E2D829FA-9DF5-3D4A-9466-1588B381A0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6579" y="5935993"/>
            <a:ext cx="4179887" cy="338554"/>
          </a:xfrm>
        </p:spPr>
        <p:txBody>
          <a:bodyPr/>
          <a:lstStyle>
            <a:lvl1pPr>
              <a:defRPr sz="2200" b="0" i="0">
                <a:latin typeface="Montserrat" panose="00000500000000000000" pitchFamily="2" charset="0"/>
              </a:defRPr>
            </a:lvl1pPr>
            <a:lvl2pPr>
              <a:defRPr sz="2200" b="0" i="0"/>
            </a:lvl2pPr>
            <a:lvl3pPr>
              <a:defRPr sz="2200" b="0" i="0"/>
            </a:lvl3pPr>
            <a:lvl4pPr>
              <a:defRPr sz="2200" b="0" i="0"/>
            </a:lvl4pPr>
            <a:lvl5pPr>
              <a:defRPr sz="2200" b="0" i="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21">
            <a:extLst>
              <a:ext uri="{FF2B5EF4-FFF2-40B4-BE49-F238E27FC236}">
                <a16:creationId xmlns:a16="http://schemas.microsoft.com/office/drawing/2014/main" id="{584CE48C-3A84-844F-96BE-B30291CB79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43232" y="6418046"/>
            <a:ext cx="4881562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4" name="Текст 21">
            <a:extLst>
              <a:ext uri="{FF2B5EF4-FFF2-40B4-BE49-F238E27FC236}">
                <a16:creationId xmlns:a16="http://schemas.microsoft.com/office/drawing/2014/main" id="{FD0B4E2B-7D17-464B-8068-B3D2FB793DB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5049" y="6418046"/>
            <a:ext cx="4881562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Char char="•"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A71A36C2-2B74-CE4F-83E3-8BA0AA1CC6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7022" y="9099322"/>
            <a:ext cx="4179887" cy="338554"/>
          </a:xfrm>
        </p:spPr>
        <p:txBody>
          <a:bodyPr/>
          <a:lstStyle>
            <a:lvl1pPr>
              <a:defRPr sz="2200" b="0" i="0">
                <a:latin typeface="Montserrat" panose="00000500000000000000" pitchFamily="2" charset="0"/>
              </a:defRPr>
            </a:lvl1pPr>
            <a:lvl2pPr>
              <a:defRPr sz="2200" b="0" i="0"/>
            </a:lvl2pPr>
            <a:lvl3pPr>
              <a:defRPr sz="2200" b="0" i="0"/>
            </a:lvl3pPr>
            <a:lvl4pPr>
              <a:defRPr sz="2200" b="0" i="0"/>
            </a:lvl4pPr>
            <a:lvl5pPr>
              <a:defRPr sz="2200" b="0" i="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Текст 21">
            <a:extLst>
              <a:ext uri="{FF2B5EF4-FFF2-40B4-BE49-F238E27FC236}">
                <a16:creationId xmlns:a16="http://schemas.microsoft.com/office/drawing/2014/main" id="{F116B4E9-914C-5D44-8C62-7EB1332E57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3674" y="9581375"/>
            <a:ext cx="12374175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23D3B5B-725A-97AD-0B37-F4851C4CC4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9EBC7F16-9B54-FB8C-C66F-03B87ADB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9" name="Holder 6">
            <a:extLst>
              <a:ext uri="{FF2B5EF4-FFF2-40B4-BE49-F238E27FC236}">
                <a16:creationId xmlns:a16="http://schemas.microsoft.com/office/drawing/2014/main" id="{679EFFC6-D99E-5C0B-B24F-8F9A68B277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 panose="00000500000000000000" pitchFamily="2" charset="0"/>
                <a:cs typeface="Montserrat" panose="00000500000000000000" pitchFamily="2" charset="0"/>
              </a:defRPr>
            </a:lvl1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10" smtClean="0"/>
              <a:pPr marL="38100">
                <a:spcBef>
                  <a:spcPts val="65"/>
                </a:spcBef>
              </a:pPr>
              <a:t>‹#›</a:t>
            </a:fld>
            <a:endParaRPr lang="en-US" spc="10" dirty="0"/>
          </a:p>
        </p:txBody>
      </p:sp>
    </p:spTree>
    <p:extLst>
      <p:ext uri="{BB962C8B-B14F-4D97-AF65-F5344CB8AC3E}">
        <p14:creationId xmlns:p14="http://schemas.microsoft.com/office/powerpoint/2010/main" val="1067573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7807" y="6333236"/>
            <a:ext cx="140728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/>
            </a:lvl1pPr>
          </a:lstStyle>
          <a:p>
            <a:r>
              <a:rPr lang="ru-RU"/>
              <a:t>Образец подзаголовка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0E3E0B-28CE-FB00-B412-0165C80E2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2" name="Holder 6">
            <a:extLst>
              <a:ext uri="{FF2B5EF4-FFF2-40B4-BE49-F238E27FC236}">
                <a16:creationId xmlns:a16="http://schemas.microsoft.com/office/drawing/2014/main" id="{DF60CE5A-E41B-E83E-37F2-EDD92587DE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2286" y="2759075"/>
            <a:ext cx="16304064" cy="630942"/>
          </a:xfrm>
        </p:spPr>
        <p:txBody>
          <a:bodyPr lIns="0" tIns="0" rIns="0" bIns="0"/>
          <a:lstStyle>
            <a:lvl1pPr>
              <a:defRPr sz="4100" b="1" i="0">
                <a:solidFill>
                  <a:srgbClr val="0E0E0E"/>
                </a:solidFill>
                <a:latin typeface="Montserrat"/>
                <a:cs typeface="Montserra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8582E-E79D-C260-4ADC-06F9F243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A6F7C9-846C-1963-24B0-3E380EBCD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1" name="Holder 6">
            <a:extLst>
              <a:ext uri="{FF2B5EF4-FFF2-40B4-BE49-F238E27FC236}">
                <a16:creationId xmlns:a16="http://schemas.microsoft.com/office/drawing/2014/main" id="{2C063013-B19A-7349-02DB-72ABC8EA8A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418665B-E904-1F20-F99C-C61167B3E7D9}"/>
              </a:ext>
            </a:extLst>
          </p:cNvPr>
          <p:cNvGrpSpPr/>
          <p:nvPr userDrawn="1"/>
        </p:nvGrpSpPr>
        <p:grpSpPr>
          <a:xfrm>
            <a:off x="0" y="2225675"/>
            <a:ext cx="20107230" cy="8001000"/>
            <a:chOff x="-232959" y="1314946"/>
            <a:chExt cx="12557130" cy="4209272"/>
          </a:xfrm>
        </p:grpSpPr>
        <p:sp>
          <p:nvSpPr>
            <p:cNvPr id="13" name="Полилиния 25">
              <a:extLst>
                <a:ext uri="{FF2B5EF4-FFF2-40B4-BE49-F238E27FC236}">
                  <a16:creationId xmlns:a16="http://schemas.microsoft.com/office/drawing/2014/main" id="{1252033A-6BB2-DAA1-6E60-B459CB8E82F3}"/>
                </a:ext>
              </a:extLst>
            </p:cNvPr>
            <p:cNvSpPr/>
            <p:nvPr/>
          </p:nvSpPr>
          <p:spPr>
            <a:xfrm>
              <a:off x="5247807" y="1447907"/>
              <a:ext cx="7076364" cy="3958543"/>
            </a:xfrm>
            <a:custGeom>
              <a:avLst/>
              <a:gdLst>
                <a:gd name="connsiteX0" fmla="*/ 1009934 w 7076364"/>
                <a:gd name="connsiteY0" fmla="*/ 0 h 3991971"/>
                <a:gd name="connsiteX1" fmla="*/ 416257 w 7076364"/>
                <a:gd name="connsiteY1" fmla="*/ 1862920 h 3991971"/>
                <a:gd name="connsiteX2" fmla="*/ 1016758 w 7076364"/>
                <a:gd name="connsiteY2" fmla="*/ 2101756 h 3991971"/>
                <a:gd name="connsiteX3" fmla="*/ 0 w 7076364"/>
                <a:gd name="connsiteY3" fmla="*/ 3971499 h 3991971"/>
                <a:gd name="connsiteX4" fmla="*/ 7042245 w 7076364"/>
                <a:gd name="connsiteY4" fmla="*/ 3991971 h 3991971"/>
                <a:gd name="connsiteX5" fmla="*/ 7076364 w 7076364"/>
                <a:gd name="connsiteY5" fmla="*/ 34120 h 3991971"/>
                <a:gd name="connsiteX6" fmla="*/ 1009934 w 7076364"/>
                <a:gd name="connsiteY6" fmla="*/ 0 h 399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364" h="3991971">
                  <a:moveTo>
                    <a:pt x="1009934" y="0"/>
                  </a:moveTo>
                  <a:lnTo>
                    <a:pt x="416257" y="1862920"/>
                  </a:lnTo>
                  <a:lnTo>
                    <a:pt x="1016758" y="2101756"/>
                  </a:lnTo>
                  <a:lnTo>
                    <a:pt x="0" y="3971499"/>
                  </a:lnTo>
                  <a:lnTo>
                    <a:pt x="7042245" y="3991971"/>
                  </a:lnTo>
                  <a:lnTo>
                    <a:pt x="7076364" y="34120"/>
                  </a:lnTo>
                  <a:lnTo>
                    <a:pt x="1009934" y="0"/>
                  </a:lnTo>
                  <a:close/>
                </a:path>
              </a:pathLst>
            </a:custGeom>
            <a:solidFill>
              <a:srgbClr val="048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Полилиния 24">
              <a:extLst>
                <a:ext uri="{FF2B5EF4-FFF2-40B4-BE49-F238E27FC236}">
                  <a16:creationId xmlns:a16="http://schemas.microsoft.com/office/drawing/2014/main" id="{8D46ABD5-2D1C-C41A-E5FA-2E1EC33CDA8C}"/>
                </a:ext>
              </a:extLst>
            </p:cNvPr>
            <p:cNvSpPr/>
            <p:nvPr/>
          </p:nvSpPr>
          <p:spPr>
            <a:xfrm>
              <a:off x="-232959" y="1447907"/>
              <a:ext cx="6707500" cy="3943350"/>
            </a:xfrm>
            <a:custGeom>
              <a:avLst/>
              <a:gdLst>
                <a:gd name="connsiteX0" fmla="*/ 57150 w 6705600"/>
                <a:gd name="connsiteY0" fmla="*/ 0 h 3943350"/>
                <a:gd name="connsiteX1" fmla="*/ 6705600 w 6705600"/>
                <a:gd name="connsiteY1" fmla="*/ 0 h 3943350"/>
                <a:gd name="connsiteX2" fmla="*/ 6038850 w 6705600"/>
                <a:gd name="connsiteY2" fmla="*/ 1857375 h 3943350"/>
                <a:gd name="connsiteX3" fmla="*/ 6657975 w 6705600"/>
                <a:gd name="connsiteY3" fmla="*/ 2066925 h 3943350"/>
                <a:gd name="connsiteX4" fmla="*/ 5695950 w 6705600"/>
                <a:gd name="connsiteY4" fmla="*/ 3943350 h 3943350"/>
                <a:gd name="connsiteX5" fmla="*/ 0 w 6705600"/>
                <a:gd name="connsiteY5" fmla="*/ 3943350 h 3943350"/>
                <a:gd name="connsiteX6" fmla="*/ 57150 w 6705600"/>
                <a:gd name="connsiteY6" fmla="*/ 0 h 3943350"/>
                <a:gd name="connsiteX0" fmla="*/ 0 w 6707500"/>
                <a:gd name="connsiteY0" fmla="*/ 0 h 3943350"/>
                <a:gd name="connsiteX1" fmla="*/ 6707500 w 6707500"/>
                <a:gd name="connsiteY1" fmla="*/ 0 h 3943350"/>
                <a:gd name="connsiteX2" fmla="*/ 6040750 w 6707500"/>
                <a:gd name="connsiteY2" fmla="*/ 1857375 h 3943350"/>
                <a:gd name="connsiteX3" fmla="*/ 6659875 w 6707500"/>
                <a:gd name="connsiteY3" fmla="*/ 2066925 h 3943350"/>
                <a:gd name="connsiteX4" fmla="*/ 5697850 w 6707500"/>
                <a:gd name="connsiteY4" fmla="*/ 3943350 h 3943350"/>
                <a:gd name="connsiteX5" fmla="*/ 1900 w 6707500"/>
                <a:gd name="connsiteY5" fmla="*/ 3943350 h 3943350"/>
                <a:gd name="connsiteX6" fmla="*/ 0 w 6707500"/>
                <a:gd name="connsiteY6" fmla="*/ 0 h 39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7500" h="3943350">
                  <a:moveTo>
                    <a:pt x="0" y="0"/>
                  </a:moveTo>
                  <a:lnTo>
                    <a:pt x="6707500" y="0"/>
                  </a:lnTo>
                  <a:lnTo>
                    <a:pt x="6040750" y="1857375"/>
                  </a:lnTo>
                  <a:lnTo>
                    <a:pt x="6659875" y="2066925"/>
                  </a:lnTo>
                  <a:lnTo>
                    <a:pt x="5697850" y="3943350"/>
                  </a:lnTo>
                  <a:lnTo>
                    <a:pt x="1900" y="3943350"/>
                  </a:lnTo>
                  <a:cubicBezTo>
                    <a:pt x="1267" y="2628900"/>
                    <a:pt x="633" y="131445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олилиния 23">
              <a:extLst>
                <a:ext uri="{FF2B5EF4-FFF2-40B4-BE49-F238E27FC236}">
                  <a16:creationId xmlns:a16="http://schemas.microsoft.com/office/drawing/2014/main" id="{0F8F9DA7-4BDE-733D-4D75-8FDBBE4FB519}"/>
                </a:ext>
              </a:extLst>
            </p:cNvPr>
            <p:cNvSpPr/>
            <p:nvPr/>
          </p:nvSpPr>
          <p:spPr>
            <a:xfrm>
              <a:off x="5369469" y="1314946"/>
              <a:ext cx="1532856" cy="4209272"/>
            </a:xfrm>
            <a:custGeom>
              <a:avLst/>
              <a:gdLst>
                <a:gd name="connsiteX0" fmla="*/ 2165684 w 3785937"/>
                <a:gd name="connsiteY0" fmla="*/ 224589 h 8325852"/>
                <a:gd name="connsiteX1" fmla="*/ 0 w 3785937"/>
                <a:gd name="connsiteY1" fmla="*/ 3978442 h 8325852"/>
                <a:gd name="connsiteX2" fmla="*/ 2149642 w 3785937"/>
                <a:gd name="connsiteY2" fmla="*/ 3978442 h 8325852"/>
                <a:gd name="connsiteX3" fmla="*/ 32084 w 3785937"/>
                <a:gd name="connsiteY3" fmla="*/ 8325852 h 8325852"/>
                <a:gd name="connsiteX4" fmla="*/ 3785937 w 3785937"/>
                <a:gd name="connsiteY4" fmla="*/ 3192379 h 8325852"/>
                <a:gd name="connsiteX5" fmla="*/ 1540042 w 3785937"/>
                <a:gd name="connsiteY5" fmla="*/ 3128210 h 8325852"/>
                <a:gd name="connsiteX6" fmla="*/ 2245895 w 3785937"/>
                <a:gd name="connsiteY6" fmla="*/ 0 h 8325852"/>
                <a:gd name="connsiteX7" fmla="*/ 2213810 w 3785937"/>
                <a:gd name="connsiteY7" fmla="*/ 160421 h 8325852"/>
                <a:gd name="connsiteX8" fmla="*/ 2165684 w 3785937"/>
                <a:gd name="connsiteY8" fmla="*/ 224589 h 8325852"/>
                <a:gd name="connsiteX0" fmla="*/ 2213810 w 3834063"/>
                <a:gd name="connsiteY0" fmla="*/ 224589 h 8325852"/>
                <a:gd name="connsiteX1" fmla="*/ 0 w 3834063"/>
                <a:gd name="connsiteY1" fmla="*/ 4331368 h 8325852"/>
                <a:gd name="connsiteX2" fmla="*/ 2197768 w 3834063"/>
                <a:gd name="connsiteY2" fmla="*/ 3978442 h 8325852"/>
                <a:gd name="connsiteX3" fmla="*/ 80210 w 3834063"/>
                <a:gd name="connsiteY3" fmla="*/ 8325852 h 8325852"/>
                <a:gd name="connsiteX4" fmla="*/ 3834063 w 3834063"/>
                <a:gd name="connsiteY4" fmla="*/ 3192379 h 8325852"/>
                <a:gd name="connsiteX5" fmla="*/ 1588168 w 3834063"/>
                <a:gd name="connsiteY5" fmla="*/ 3128210 h 8325852"/>
                <a:gd name="connsiteX6" fmla="*/ 2294021 w 3834063"/>
                <a:gd name="connsiteY6" fmla="*/ 0 h 8325852"/>
                <a:gd name="connsiteX7" fmla="*/ 2261936 w 3834063"/>
                <a:gd name="connsiteY7" fmla="*/ 160421 h 8325852"/>
                <a:gd name="connsiteX8" fmla="*/ 2213810 w 3834063"/>
                <a:gd name="connsiteY8" fmla="*/ 224589 h 8325852"/>
                <a:gd name="connsiteX0" fmla="*/ 2213810 w 3834063"/>
                <a:gd name="connsiteY0" fmla="*/ 224589 h 8325852"/>
                <a:gd name="connsiteX1" fmla="*/ 0 w 3834063"/>
                <a:gd name="connsiteY1" fmla="*/ 4331368 h 8325852"/>
                <a:gd name="connsiteX2" fmla="*/ 2117557 w 3834063"/>
                <a:gd name="connsiteY2" fmla="*/ 4347410 h 8325852"/>
                <a:gd name="connsiteX3" fmla="*/ 80210 w 3834063"/>
                <a:gd name="connsiteY3" fmla="*/ 8325852 h 8325852"/>
                <a:gd name="connsiteX4" fmla="*/ 3834063 w 3834063"/>
                <a:gd name="connsiteY4" fmla="*/ 3192379 h 8325852"/>
                <a:gd name="connsiteX5" fmla="*/ 1588168 w 3834063"/>
                <a:gd name="connsiteY5" fmla="*/ 3128210 h 8325852"/>
                <a:gd name="connsiteX6" fmla="*/ 2294021 w 3834063"/>
                <a:gd name="connsiteY6" fmla="*/ 0 h 8325852"/>
                <a:gd name="connsiteX7" fmla="*/ 2261936 w 3834063"/>
                <a:gd name="connsiteY7" fmla="*/ 160421 h 8325852"/>
                <a:gd name="connsiteX8" fmla="*/ 2213810 w 3834063"/>
                <a:gd name="connsiteY8" fmla="*/ 224589 h 8325852"/>
                <a:gd name="connsiteX0" fmla="*/ 2213810 w 3834063"/>
                <a:gd name="connsiteY0" fmla="*/ 224589 h 8325852"/>
                <a:gd name="connsiteX1" fmla="*/ 0 w 3834063"/>
                <a:gd name="connsiteY1" fmla="*/ 4331368 h 8325852"/>
                <a:gd name="connsiteX2" fmla="*/ 1652335 w 3834063"/>
                <a:gd name="connsiteY2" fmla="*/ 4363452 h 8325852"/>
                <a:gd name="connsiteX3" fmla="*/ 80210 w 3834063"/>
                <a:gd name="connsiteY3" fmla="*/ 8325852 h 8325852"/>
                <a:gd name="connsiteX4" fmla="*/ 3834063 w 3834063"/>
                <a:gd name="connsiteY4" fmla="*/ 3192379 h 8325852"/>
                <a:gd name="connsiteX5" fmla="*/ 1588168 w 3834063"/>
                <a:gd name="connsiteY5" fmla="*/ 3128210 h 8325852"/>
                <a:gd name="connsiteX6" fmla="*/ 2294021 w 3834063"/>
                <a:gd name="connsiteY6" fmla="*/ 0 h 8325852"/>
                <a:gd name="connsiteX7" fmla="*/ 2261936 w 3834063"/>
                <a:gd name="connsiteY7" fmla="*/ 160421 h 8325852"/>
                <a:gd name="connsiteX8" fmla="*/ 2213810 w 3834063"/>
                <a:gd name="connsiteY8" fmla="*/ 224589 h 8325852"/>
                <a:gd name="connsiteX0" fmla="*/ 2213810 w 3834063"/>
                <a:gd name="connsiteY0" fmla="*/ 224589 h 8325852"/>
                <a:gd name="connsiteX1" fmla="*/ 0 w 3834063"/>
                <a:gd name="connsiteY1" fmla="*/ 4331368 h 8325852"/>
                <a:gd name="connsiteX2" fmla="*/ 1652335 w 3834063"/>
                <a:gd name="connsiteY2" fmla="*/ 4363452 h 8325852"/>
                <a:gd name="connsiteX3" fmla="*/ 80210 w 3834063"/>
                <a:gd name="connsiteY3" fmla="*/ 8325852 h 8325852"/>
                <a:gd name="connsiteX4" fmla="*/ 3834063 w 3834063"/>
                <a:gd name="connsiteY4" fmla="*/ 3192379 h 8325852"/>
                <a:gd name="connsiteX5" fmla="*/ 1941094 w 3834063"/>
                <a:gd name="connsiteY5" fmla="*/ 3096126 h 8325852"/>
                <a:gd name="connsiteX6" fmla="*/ 2294021 w 3834063"/>
                <a:gd name="connsiteY6" fmla="*/ 0 h 8325852"/>
                <a:gd name="connsiteX7" fmla="*/ 2261936 w 3834063"/>
                <a:gd name="connsiteY7" fmla="*/ 160421 h 8325852"/>
                <a:gd name="connsiteX8" fmla="*/ 2213810 w 3834063"/>
                <a:gd name="connsiteY8" fmla="*/ 224589 h 8325852"/>
                <a:gd name="connsiteX0" fmla="*/ 2213810 w 3834063"/>
                <a:gd name="connsiteY0" fmla="*/ 224589 h 8325852"/>
                <a:gd name="connsiteX1" fmla="*/ 0 w 3834063"/>
                <a:gd name="connsiteY1" fmla="*/ 4331368 h 8325852"/>
                <a:gd name="connsiteX2" fmla="*/ 1540040 w 3834063"/>
                <a:gd name="connsiteY2" fmla="*/ 4684294 h 8325852"/>
                <a:gd name="connsiteX3" fmla="*/ 80210 w 3834063"/>
                <a:gd name="connsiteY3" fmla="*/ 8325852 h 8325852"/>
                <a:gd name="connsiteX4" fmla="*/ 3834063 w 3834063"/>
                <a:gd name="connsiteY4" fmla="*/ 3192379 h 8325852"/>
                <a:gd name="connsiteX5" fmla="*/ 1941094 w 3834063"/>
                <a:gd name="connsiteY5" fmla="*/ 3096126 h 8325852"/>
                <a:gd name="connsiteX6" fmla="*/ 2294021 w 3834063"/>
                <a:gd name="connsiteY6" fmla="*/ 0 h 8325852"/>
                <a:gd name="connsiteX7" fmla="*/ 2261936 w 3834063"/>
                <a:gd name="connsiteY7" fmla="*/ 160421 h 8325852"/>
                <a:gd name="connsiteX8" fmla="*/ 2213810 w 3834063"/>
                <a:gd name="connsiteY8" fmla="*/ 224589 h 8325852"/>
                <a:gd name="connsiteX0" fmla="*/ 2213810 w 3336757"/>
                <a:gd name="connsiteY0" fmla="*/ 224589 h 8325852"/>
                <a:gd name="connsiteX1" fmla="*/ 0 w 3336757"/>
                <a:gd name="connsiteY1" fmla="*/ 4331368 h 8325852"/>
                <a:gd name="connsiteX2" fmla="*/ 1540040 w 3336757"/>
                <a:gd name="connsiteY2" fmla="*/ 4684294 h 8325852"/>
                <a:gd name="connsiteX3" fmla="*/ 80210 w 3336757"/>
                <a:gd name="connsiteY3" fmla="*/ 8325852 h 8325852"/>
                <a:gd name="connsiteX4" fmla="*/ 3336757 w 3336757"/>
                <a:gd name="connsiteY4" fmla="*/ 3609474 h 8325852"/>
                <a:gd name="connsiteX5" fmla="*/ 1941094 w 3336757"/>
                <a:gd name="connsiteY5" fmla="*/ 3096126 h 8325852"/>
                <a:gd name="connsiteX6" fmla="*/ 2294021 w 3336757"/>
                <a:gd name="connsiteY6" fmla="*/ 0 h 8325852"/>
                <a:gd name="connsiteX7" fmla="*/ 2261936 w 3336757"/>
                <a:gd name="connsiteY7" fmla="*/ 160421 h 8325852"/>
                <a:gd name="connsiteX8" fmla="*/ 2213810 w 3336757"/>
                <a:gd name="connsiteY8" fmla="*/ 224589 h 8325852"/>
                <a:gd name="connsiteX0" fmla="*/ 2213810 w 3336757"/>
                <a:gd name="connsiteY0" fmla="*/ 224589 h 8325852"/>
                <a:gd name="connsiteX1" fmla="*/ 0 w 3336757"/>
                <a:gd name="connsiteY1" fmla="*/ 4331368 h 8325852"/>
                <a:gd name="connsiteX2" fmla="*/ 1540040 w 3336757"/>
                <a:gd name="connsiteY2" fmla="*/ 4684294 h 8325852"/>
                <a:gd name="connsiteX3" fmla="*/ 80210 w 3336757"/>
                <a:gd name="connsiteY3" fmla="*/ 8325852 h 8325852"/>
                <a:gd name="connsiteX4" fmla="*/ 3336757 w 3336757"/>
                <a:gd name="connsiteY4" fmla="*/ 3609474 h 8325852"/>
                <a:gd name="connsiteX5" fmla="*/ 1588168 w 3336757"/>
                <a:gd name="connsiteY5" fmla="*/ 3513220 h 8325852"/>
                <a:gd name="connsiteX6" fmla="*/ 2294021 w 3336757"/>
                <a:gd name="connsiteY6" fmla="*/ 0 h 8325852"/>
                <a:gd name="connsiteX7" fmla="*/ 2261936 w 3336757"/>
                <a:gd name="connsiteY7" fmla="*/ 160421 h 8325852"/>
                <a:gd name="connsiteX8" fmla="*/ 2213810 w 3336757"/>
                <a:gd name="connsiteY8" fmla="*/ 224589 h 8325852"/>
                <a:gd name="connsiteX0" fmla="*/ 2213810 w 3031957"/>
                <a:gd name="connsiteY0" fmla="*/ 224589 h 8325852"/>
                <a:gd name="connsiteX1" fmla="*/ 0 w 3031957"/>
                <a:gd name="connsiteY1" fmla="*/ 4331368 h 8325852"/>
                <a:gd name="connsiteX2" fmla="*/ 1540040 w 3031957"/>
                <a:gd name="connsiteY2" fmla="*/ 4684294 h 8325852"/>
                <a:gd name="connsiteX3" fmla="*/ 80210 w 3031957"/>
                <a:gd name="connsiteY3" fmla="*/ 8325852 h 8325852"/>
                <a:gd name="connsiteX4" fmla="*/ 3031957 w 3031957"/>
                <a:gd name="connsiteY4" fmla="*/ 3994485 h 8325852"/>
                <a:gd name="connsiteX5" fmla="*/ 1588168 w 3031957"/>
                <a:gd name="connsiteY5" fmla="*/ 3513220 h 8325852"/>
                <a:gd name="connsiteX6" fmla="*/ 2294021 w 3031957"/>
                <a:gd name="connsiteY6" fmla="*/ 0 h 8325852"/>
                <a:gd name="connsiteX7" fmla="*/ 2261936 w 3031957"/>
                <a:gd name="connsiteY7" fmla="*/ 160421 h 8325852"/>
                <a:gd name="connsiteX8" fmla="*/ 2213810 w 3031957"/>
                <a:gd name="connsiteY8" fmla="*/ 224589 h 832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1957" h="8325852">
                  <a:moveTo>
                    <a:pt x="2213810" y="224589"/>
                  </a:moveTo>
                  <a:lnTo>
                    <a:pt x="0" y="4331368"/>
                  </a:lnTo>
                  <a:lnTo>
                    <a:pt x="1540040" y="4684294"/>
                  </a:lnTo>
                  <a:lnTo>
                    <a:pt x="80210" y="8325852"/>
                  </a:lnTo>
                  <a:lnTo>
                    <a:pt x="3031957" y="3994485"/>
                  </a:lnTo>
                  <a:lnTo>
                    <a:pt x="1588168" y="3513220"/>
                  </a:lnTo>
                  <a:lnTo>
                    <a:pt x="2294021" y="0"/>
                  </a:lnTo>
                  <a:lnTo>
                    <a:pt x="2261936" y="160421"/>
                  </a:lnTo>
                  <a:lnTo>
                    <a:pt x="2213810" y="224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0470837-5E9F-C017-36CA-1A16446B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548903-81BB-61E8-1CB3-8736735EFD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8" name="Holder 6">
            <a:extLst>
              <a:ext uri="{FF2B5EF4-FFF2-40B4-BE49-F238E27FC236}">
                <a16:creationId xmlns:a16="http://schemas.microsoft.com/office/drawing/2014/main" id="{7E641936-B2FC-EDE4-48C6-F49FCB630B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A0FEE24-9E7A-918D-45E8-E56E4733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47A264-1C45-EB67-3B84-A9DEB3E62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9" name="Holder 6">
            <a:extLst>
              <a:ext uri="{FF2B5EF4-FFF2-40B4-BE49-F238E27FC236}">
                <a16:creationId xmlns:a16="http://schemas.microsoft.com/office/drawing/2014/main" id="{50556BC7-9E6D-FF45-9400-DA7EBEFFFF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it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AB20CEE-2520-F6C5-421D-66654864B780}"/>
              </a:ext>
            </a:extLst>
          </p:cNvPr>
          <p:cNvGrpSpPr/>
          <p:nvPr userDrawn="1"/>
        </p:nvGrpSpPr>
        <p:grpSpPr>
          <a:xfrm>
            <a:off x="-1301750" y="4077454"/>
            <a:ext cx="14842273" cy="6309895"/>
            <a:chOff x="-1301750" y="4077454"/>
            <a:chExt cx="14842273" cy="6309895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A9D9F58-EA82-C328-206D-4082717A63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15"/>
            <a:stretch/>
          </p:blipFill>
          <p:spPr>
            <a:xfrm>
              <a:off x="-1301750" y="4077454"/>
              <a:ext cx="14842273" cy="6309895"/>
            </a:xfrm>
            <a:prstGeom prst="rect">
              <a:avLst/>
            </a:prstGeom>
          </p:spPr>
        </p:pic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FD0ADB6D-E3DD-CA66-B314-D66A87E0FB9B}"/>
                </a:ext>
              </a:extLst>
            </p:cNvPr>
            <p:cNvSpPr/>
            <p:nvPr userDrawn="1"/>
          </p:nvSpPr>
          <p:spPr>
            <a:xfrm>
              <a:off x="5458902" y="9573800"/>
              <a:ext cx="1493500" cy="337805"/>
            </a:xfrm>
            <a:prstGeom prst="rect">
              <a:avLst/>
            </a:prstGeom>
            <a:solidFill>
              <a:srgbClr val="D1D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ru-RU"/>
            </a:p>
          </p:txBody>
        </p:sp>
      </p:grpSp>
      <p:sp>
        <p:nvSpPr>
          <p:cNvPr id="23" name="bg object 23"/>
          <p:cNvSpPr/>
          <p:nvPr userDrawn="1"/>
        </p:nvSpPr>
        <p:spPr>
          <a:xfrm>
            <a:off x="17109976" y="10154724"/>
            <a:ext cx="2994660" cy="1154430"/>
          </a:xfrm>
          <a:custGeom>
            <a:avLst/>
            <a:gdLst/>
            <a:ahLst/>
            <a:cxnLst/>
            <a:rect l="l" t="t" r="r" b="b"/>
            <a:pathLst>
              <a:path w="2994659" h="1154429">
                <a:moveTo>
                  <a:pt x="2994122" y="0"/>
                </a:moveTo>
                <a:lnTo>
                  <a:pt x="304471" y="0"/>
                </a:lnTo>
                <a:lnTo>
                  <a:pt x="0" y="1153831"/>
                </a:lnTo>
                <a:lnTo>
                  <a:pt x="2994122" y="1153831"/>
                </a:lnTo>
                <a:lnTo>
                  <a:pt x="29941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0C660C4D-E55F-D7FE-5CB2-F632C41F903B}"/>
              </a:ext>
            </a:extLst>
          </p:cNvPr>
          <p:cNvSpPr/>
          <p:nvPr userDrawn="1"/>
        </p:nvSpPr>
        <p:spPr>
          <a:xfrm>
            <a:off x="18445382" y="9250019"/>
            <a:ext cx="2043830" cy="2043830"/>
          </a:xfrm>
          <a:custGeom>
            <a:avLst/>
            <a:gdLst/>
            <a:ahLst/>
            <a:cxnLst/>
            <a:rect l="l" t="t" r="r" b="b"/>
            <a:pathLst>
              <a:path w="3051809" h="3051809">
                <a:moveTo>
                  <a:pt x="3051268" y="0"/>
                </a:moveTo>
                <a:lnTo>
                  <a:pt x="805158" y="0"/>
                </a:lnTo>
                <a:lnTo>
                  <a:pt x="0" y="3051278"/>
                </a:lnTo>
                <a:lnTo>
                  <a:pt x="2246099" y="3051278"/>
                </a:lnTo>
                <a:lnTo>
                  <a:pt x="3051268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B1D10B38-A23F-E79D-8C4E-CE96C31B9248}"/>
              </a:ext>
            </a:extLst>
          </p:cNvPr>
          <p:cNvSpPr/>
          <p:nvPr userDrawn="1"/>
        </p:nvSpPr>
        <p:spPr>
          <a:xfrm>
            <a:off x="17109976" y="10118145"/>
            <a:ext cx="2526609" cy="2526609"/>
          </a:xfrm>
          <a:custGeom>
            <a:avLst/>
            <a:gdLst/>
            <a:ahLst/>
            <a:cxnLst/>
            <a:rect l="l" t="t" r="r" b="b"/>
            <a:pathLst>
              <a:path w="3051810" h="3051809">
                <a:moveTo>
                  <a:pt x="3051278" y="0"/>
                </a:moveTo>
                <a:lnTo>
                  <a:pt x="805169" y="0"/>
                </a:lnTo>
                <a:lnTo>
                  <a:pt x="0" y="3051278"/>
                </a:lnTo>
                <a:lnTo>
                  <a:pt x="2246109" y="3051278"/>
                </a:lnTo>
                <a:lnTo>
                  <a:pt x="305127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15556">
            <a:noFill/>
            <a:miter lim="800000"/>
          </a:ln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40D9569A-A5D9-5621-1298-CABF3BFE784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BA45CB-C8A6-B49D-1C2E-25EC326C44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21" name="Holder 6">
            <a:extLst>
              <a:ext uri="{FF2B5EF4-FFF2-40B4-BE49-F238E27FC236}">
                <a16:creationId xmlns:a16="http://schemas.microsoft.com/office/drawing/2014/main" id="{CDF62781-72D1-94D7-529D-A43885AAF641}"/>
              </a:ext>
            </a:extLst>
          </p:cNvPr>
          <p:cNvSpPr>
            <a:spLocks noGrp="1"/>
          </p:cNvSpPr>
          <p:nvPr userDrawn="1"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F933D-C98A-3F67-CE3B-7C666BB7500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29650" y="2606675"/>
            <a:ext cx="6477000" cy="1738938"/>
          </a:xfrm>
        </p:spPr>
        <p:txBody>
          <a:bodyPr/>
          <a:lstStyle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2581DA4E-EF41-BE0C-F520-485C74BA9569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1289050" y="4511674"/>
            <a:ext cx="9677400" cy="5062125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32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 it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Телефон в руке PNG">
            <a:extLst>
              <a:ext uri="{FF2B5EF4-FFF2-40B4-BE49-F238E27FC236}">
                <a16:creationId xmlns:a16="http://schemas.microsoft.com/office/drawing/2014/main" id="{D53DACD1-8716-9604-AB00-3C80CAF6A88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667" l="10000" r="90000">
                        <a14:foregroundMark x1="47250" y1="88417" x2="49833" y2="91917"/>
                        <a14:foregroundMark x1="49833" y1="91917" x2="54750" y2="95667"/>
                        <a14:foregroundMark x1="76000" y1="92917" x2="51250" y2="89500"/>
                        <a14:foregroundMark x1="33333" y1="12583" x2="33167" y2="17750"/>
                        <a14:foregroundMark x1="31500" y1="30833" x2="31833" y2="39083"/>
                        <a14:backgroundMark x1="55667" y1="26500" x2="55667" y2="26500"/>
                        <a14:backgroundMark x1="53417" y1="21167" x2="50500" y2="49417"/>
                        <a14:backgroundMark x1="49250" y1="32333" x2="45667" y2="49833"/>
                        <a14:backgroundMark x1="45667" y1="49833" x2="50417" y2="64167"/>
                        <a14:backgroundMark x1="50417" y1="64167" x2="58917" y2="49833"/>
                        <a14:backgroundMark x1="58917" y1="49833" x2="53833" y2="44250"/>
                        <a14:backgroundMark x1="57750" y1="88667" x2="57750" y2="88667"/>
                        <a14:backgroundMark x1="41167" y1="20000" x2="55417" y2="36000"/>
                        <a14:backgroundMark x1="58500" y1="45417" x2="52250" y2="52833"/>
                        <a14:backgroundMark x1="52250" y1="52833" x2="47500" y2="63833"/>
                        <a14:backgroundMark x1="57333" y1="25333" x2="63667" y2="53583"/>
                        <a14:backgroundMark x1="42167" y1="20333" x2="38167" y2="62500"/>
                        <a14:backgroundMark x1="38167" y1="62500" x2="38333" y2="63333"/>
                        <a14:backgroundMark x1="43833" y1="54500" x2="42500" y2="64250"/>
                        <a14:backgroundMark x1="42500" y1="64250" x2="49500" y2="70833"/>
                        <a14:backgroundMark x1="49500" y1="70833" x2="43750" y2="68917"/>
                        <a14:backgroundMark x1="43750" y1="68917" x2="66500" y2="78417"/>
                        <a14:backgroundMark x1="66500" y1="78417" x2="61750" y2="73083"/>
                        <a14:backgroundMark x1="61750" y1="73083" x2="55333" y2="69417"/>
                        <a14:backgroundMark x1="64000" y1="53333" x2="61917" y2="63750"/>
                        <a14:backgroundMark x1="61917" y1="63750" x2="54417" y2="62667"/>
                        <a14:backgroundMark x1="54417" y1="62667" x2="61417" y2="61667"/>
                        <a14:backgroundMark x1="61417" y1="61667" x2="58250" y2="65750"/>
                        <a14:backgroundMark x1="58250" y1="65750" x2="57750" y2="65250"/>
                        <a14:backgroundMark x1="59583" y1="19583" x2="58583" y2="36083"/>
                        <a14:backgroundMark x1="61833" y1="18333" x2="62750" y2="41000"/>
                        <a14:backgroundMark x1="62750" y1="41000" x2="62583" y2="41583"/>
                        <a14:backgroundMark x1="62583" y1="17250" x2="59667" y2="36500"/>
                        <a14:backgroundMark x1="62500" y1="16833" x2="55167" y2="19583"/>
                        <a14:backgroundMark x1="55167" y1="19583" x2="43167" y2="18583"/>
                        <a14:backgroundMark x1="43167" y1="18583" x2="39833" y2="24167"/>
                        <a14:backgroundMark x1="39833" y1="24167" x2="39333" y2="25833"/>
                        <a14:backgroundMark x1="39833" y1="14500" x2="36000" y2="20333"/>
                        <a14:backgroundMark x1="36000" y1="20333" x2="36417" y2="67583"/>
                        <a14:backgroundMark x1="36417" y1="67583" x2="44833" y2="77583"/>
                        <a14:backgroundMark x1="44833" y1="77583" x2="48667" y2="79083"/>
                        <a14:backgroundMark x1="63500" y1="78500" x2="56583" y2="80667"/>
                        <a14:backgroundMark x1="56583" y1="80667" x2="39500" y2="80917"/>
                        <a14:backgroundMark x1="39500" y1="80917" x2="36333" y2="76500"/>
                        <a14:backgroundMark x1="36333" y1="76500" x2="37667" y2="69667"/>
                        <a14:backgroundMark x1="63500" y1="27417" x2="65250" y2="18083"/>
                        <a14:backgroundMark x1="65250" y1="18083" x2="60500" y2="13833"/>
                        <a14:backgroundMark x1="60500" y1="13833" x2="59250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6385" r="9499"/>
          <a:stretch/>
        </p:blipFill>
        <p:spPr bwMode="auto">
          <a:xfrm>
            <a:off x="298450" y="1997075"/>
            <a:ext cx="7538484" cy="97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82EF77CD-EB68-6E66-69AE-193C3AB2F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95475" y="2592379"/>
            <a:ext cx="3508375" cy="7525766"/>
          </a:xfrm>
          <a:custGeom>
            <a:avLst/>
            <a:gdLst>
              <a:gd name="connsiteX0" fmla="*/ 0 w 3508375"/>
              <a:gd name="connsiteY0" fmla="*/ 353749 h 7511470"/>
              <a:gd name="connsiteX1" fmla="*/ 353749 w 3508375"/>
              <a:gd name="connsiteY1" fmla="*/ 0 h 7511470"/>
              <a:gd name="connsiteX2" fmla="*/ 3154626 w 3508375"/>
              <a:gd name="connsiteY2" fmla="*/ 0 h 7511470"/>
              <a:gd name="connsiteX3" fmla="*/ 3508375 w 3508375"/>
              <a:gd name="connsiteY3" fmla="*/ 353749 h 7511470"/>
              <a:gd name="connsiteX4" fmla="*/ 3508375 w 3508375"/>
              <a:gd name="connsiteY4" fmla="*/ 7157721 h 7511470"/>
              <a:gd name="connsiteX5" fmla="*/ 3154626 w 3508375"/>
              <a:gd name="connsiteY5" fmla="*/ 7511470 h 7511470"/>
              <a:gd name="connsiteX6" fmla="*/ 353749 w 3508375"/>
              <a:gd name="connsiteY6" fmla="*/ 7511470 h 7511470"/>
              <a:gd name="connsiteX7" fmla="*/ 0 w 3508375"/>
              <a:gd name="connsiteY7" fmla="*/ 7157721 h 7511470"/>
              <a:gd name="connsiteX8" fmla="*/ 0 w 3508375"/>
              <a:gd name="connsiteY8" fmla="*/ 353749 h 7511470"/>
              <a:gd name="connsiteX0" fmla="*/ 0 w 3508375"/>
              <a:gd name="connsiteY0" fmla="*/ 363374 h 7521095"/>
              <a:gd name="connsiteX1" fmla="*/ 440376 w 3508375"/>
              <a:gd name="connsiteY1" fmla="*/ 0 h 7521095"/>
              <a:gd name="connsiteX2" fmla="*/ 3154626 w 3508375"/>
              <a:gd name="connsiteY2" fmla="*/ 9625 h 7521095"/>
              <a:gd name="connsiteX3" fmla="*/ 3508375 w 3508375"/>
              <a:gd name="connsiteY3" fmla="*/ 363374 h 7521095"/>
              <a:gd name="connsiteX4" fmla="*/ 3508375 w 3508375"/>
              <a:gd name="connsiteY4" fmla="*/ 7167346 h 7521095"/>
              <a:gd name="connsiteX5" fmla="*/ 3154626 w 3508375"/>
              <a:gd name="connsiteY5" fmla="*/ 7521095 h 7521095"/>
              <a:gd name="connsiteX6" fmla="*/ 353749 w 3508375"/>
              <a:gd name="connsiteY6" fmla="*/ 7521095 h 7521095"/>
              <a:gd name="connsiteX7" fmla="*/ 0 w 3508375"/>
              <a:gd name="connsiteY7" fmla="*/ 7167346 h 7521095"/>
              <a:gd name="connsiteX8" fmla="*/ 0 w 3508375"/>
              <a:gd name="connsiteY8" fmla="*/ 363374 h 7521095"/>
              <a:gd name="connsiteX0" fmla="*/ 0 w 3508375"/>
              <a:gd name="connsiteY0" fmla="*/ 363374 h 7521095"/>
              <a:gd name="connsiteX1" fmla="*/ 440376 w 3508375"/>
              <a:gd name="connsiteY1" fmla="*/ 0 h 7521095"/>
              <a:gd name="connsiteX2" fmla="*/ 3154626 w 3508375"/>
              <a:gd name="connsiteY2" fmla="*/ 9625 h 7521095"/>
              <a:gd name="connsiteX3" fmla="*/ 3508375 w 3508375"/>
              <a:gd name="connsiteY3" fmla="*/ 363374 h 7521095"/>
              <a:gd name="connsiteX4" fmla="*/ 3508375 w 3508375"/>
              <a:gd name="connsiteY4" fmla="*/ 7167346 h 7521095"/>
              <a:gd name="connsiteX5" fmla="*/ 3154626 w 3508375"/>
              <a:gd name="connsiteY5" fmla="*/ 7521095 h 7521095"/>
              <a:gd name="connsiteX6" fmla="*/ 353749 w 3508375"/>
              <a:gd name="connsiteY6" fmla="*/ 7521095 h 7521095"/>
              <a:gd name="connsiteX7" fmla="*/ 0 w 3508375"/>
              <a:gd name="connsiteY7" fmla="*/ 7167346 h 7521095"/>
              <a:gd name="connsiteX8" fmla="*/ 0 w 3508375"/>
              <a:gd name="connsiteY8" fmla="*/ 363374 h 7521095"/>
              <a:gd name="connsiteX0" fmla="*/ 0 w 3508375"/>
              <a:gd name="connsiteY0" fmla="*/ 363374 h 7521095"/>
              <a:gd name="connsiteX1" fmla="*/ 440376 w 3508375"/>
              <a:gd name="connsiteY1" fmla="*/ 0 h 7521095"/>
              <a:gd name="connsiteX2" fmla="*/ 3154626 w 3508375"/>
              <a:gd name="connsiteY2" fmla="*/ 9625 h 7521095"/>
              <a:gd name="connsiteX3" fmla="*/ 3508375 w 3508375"/>
              <a:gd name="connsiteY3" fmla="*/ 363374 h 7521095"/>
              <a:gd name="connsiteX4" fmla="*/ 3508375 w 3508375"/>
              <a:gd name="connsiteY4" fmla="*/ 7167346 h 7521095"/>
              <a:gd name="connsiteX5" fmla="*/ 3154626 w 3508375"/>
              <a:gd name="connsiteY5" fmla="*/ 7521095 h 7521095"/>
              <a:gd name="connsiteX6" fmla="*/ 353749 w 3508375"/>
              <a:gd name="connsiteY6" fmla="*/ 7521095 h 7521095"/>
              <a:gd name="connsiteX7" fmla="*/ 0 w 3508375"/>
              <a:gd name="connsiteY7" fmla="*/ 7167346 h 7521095"/>
              <a:gd name="connsiteX8" fmla="*/ 0 w 3508375"/>
              <a:gd name="connsiteY8" fmla="*/ 363374 h 7521095"/>
              <a:gd name="connsiteX0" fmla="*/ 0 w 3508375"/>
              <a:gd name="connsiteY0" fmla="*/ 392250 h 7549971"/>
              <a:gd name="connsiteX1" fmla="*/ 652132 w 3508375"/>
              <a:gd name="connsiteY1" fmla="*/ 0 h 7549971"/>
              <a:gd name="connsiteX2" fmla="*/ 3154626 w 3508375"/>
              <a:gd name="connsiteY2" fmla="*/ 38501 h 7549971"/>
              <a:gd name="connsiteX3" fmla="*/ 3508375 w 3508375"/>
              <a:gd name="connsiteY3" fmla="*/ 392250 h 7549971"/>
              <a:gd name="connsiteX4" fmla="*/ 3508375 w 3508375"/>
              <a:gd name="connsiteY4" fmla="*/ 7196222 h 7549971"/>
              <a:gd name="connsiteX5" fmla="*/ 3154626 w 3508375"/>
              <a:gd name="connsiteY5" fmla="*/ 7549971 h 7549971"/>
              <a:gd name="connsiteX6" fmla="*/ 353749 w 3508375"/>
              <a:gd name="connsiteY6" fmla="*/ 7549971 h 7549971"/>
              <a:gd name="connsiteX7" fmla="*/ 0 w 3508375"/>
              <a:gd name="connsiteY7" fmla="*/ 7196222 h 7549971"/>
              <a:gd name="connsiteX8" fmla="*/ 0 w 3508375"/>
              <a:gd name="connsiteY8" fmla="*/ 392250 h 7549971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3154626 w 3508375"/>
              <a:gd name="connsiteY3" fmla="*/ 40112 h 7551582"/>
              <a:gd name="connsiteX4" fmla="*/ 3508375 w 3508375"/>
              <a:gd name="connsiteY4" fmla="*/ 393861 h 7551582"/>
              <a:gd name="connsiteX5" fmla="*/ 3508375 w 3508375"/>
              <a:gd name="connsiteY5" fmla="*/ 7197833 h 7551582"/>
              <a:gd name="connsiteX6" fmla="*/ 3154626 w 3508375"/>
              <a:gd name="connsiteY6" fmla="*/ 7551582 h 7551582"/>
              <a:gd name="connsiteX7" fmla="*/ 353749 w 3508375"/>
              <a:gd name="connsiteY7" fmla="*/ 7551582 h 7551582"/>
              <a:gd name="connsiteX8" fmla="*/ 0 w 3508375"/>
              <a:gd name="connsiteY8" fmla="*/ 7197833 h 7551582"/>
              <a:gd name="connsiteX9" fmla="*/ 0 w 3508375"/>
              <a:gd name="connsiteY9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3154626 w 3508375"/>
              <a:gd name="connsiteY3" fmla="*/ 40112 h 7551582"/>
              <a:gd name="connsiteX4" fmla="*/ 3508375 w 3508375"/>
              <a:gd name="connsiteY4" fmla="*/ 393861 h 7551582"/>
              <a:gd name="connsiteX5" fmla="*/ 3508375 w 3508375"/>
              <a:gd name="connsiteY5" fmla="*/ 7197833 h 7551582"/>
              <a:gd name="connsiteX6" fmla="*/ 3154626 w 3508375"/>
              <a:gd name="connsiteY6" fmla="*/ 7551582 h 7551582"/>
              <a:gd name="connsiteX7" fmla="*/ 353749 w 3508375"/>
              <a:gd name="connsiteY7" fmla="*/ 7551582 h 7551582"/>
              <a:gd name="connsiteX8" fmla="*/ 0 w 3508375"/>
              <a:gd name="connsiteY8" fmla="*/ 7197833 h 7551582"/>
              <a:gd name="connsiteX9" fmla="*/ 0 w 3508375"/>
              <a:gd name="connsiteY9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2618773 w 3508375"/>
              <a:gd name="connsiteY3" fmla="*/ 311391 h 7551582"/>
              <a:gd name="connsiteX4" fmla="*/ 3154626 w 3508375"/>
              <a:gd name="connsiteY4" fmla="*/ 40112 h 7551582"/>
              <a:gd name="connsiteX5" fmla="*/ 3508375 w 3508375"/>
              <a:gd name="connsiteY5" fmla="*/ 393861 h 7551582"/>
              <a:gd name="connsiteX6" fmla="*/ 3508375 w 3508375"/>
              <a:gd name="connsiteY6" fmla="*/ 7197833 h 7551582"/>
              <a:gd name="connsiteX7" fmla="*/ 3154626 w 3508375"/>
              <a:gd name="connsiteY7" fmla="*/ 7551582 h 7551582"/>
              <a:gd name="connsiteX8" fmla="*/ 353749 w 3508375"/>
              <a:gd name="connsiteY8" fmla="*/ 7551582 h 7551582"/>
              <a:gd name="connsiteX9" fmla="*/ 0 w 3508375"/>
              <a:gd name="connsiteY9" fmla="*/ 7197833 h 7551582"/>
              <a:gd name="connsiteX10" fmla="*/ 0 w 3508375"/>
              <a:gd name="connsiteY10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2618773 w 3508375"/>
              <a:gd name="connsiteY3" fmla="*/ 311391 h 7551582"/>
              <a:gd name="connsiteX4" fmla="*/ 3154626 w 3508375"/>
              <a:gd name="connsiteY4" fmla="*/ 40112 h 7551582"/>
              <a:gd name="connsiteX5" fmla="*/ 3508375 w 3508375"/>
              <a:gd name="connsiteY5" fmla="*/ 393861 h 7551582"/>
              <a:gd name="connsiteX6" fmla="*/ 3508375 w 3508375"/>
              <a:gd name="connsiteY6" fmla="*/ 7197833 h 7551582"/>
              <a:gd name="connsiteX7" fmla="*/ 3154626 w 3508375"/>
              <a:gd name="connsiteY7" fmla="*/ 7551582 h 7551582"/>
              <a:gd name="connsiteX8" fmla="*/ 353749 w 3508375"/>
              <a:gd name="connsiteY8" fmla="*/ 7551582 h 7551582"/>
              <a:gd name="connsiteX9" fmla="*/ 0 w 3508375"/>
              <a:gd name="connsiteY9" fmla="*/ 7197833 h 7551582"/>
              <a:gd name="connsiteX10" fmla="*/ 0 w 3508375"/>
              <a:gd name="connsiteY10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2618773 w 3508375"/>
              <a:gd name="connsiteY3" fmla="*/ 311391 h 7551582"/>
              <a:gd name="connsiteX4" fmla="*/ 3154626 w 3508375"/>
              <a:gd name="connsiteY4" fmla="*/ 40112 h 7551582"/>
              <a:gd name="connsiteX5" fmla="*/ 3508375 w 3508375"/>
              <a:gd name="connsiteY5" fmla="*/ 393861 h 7551582"/>
              <a:gd name="connsiteX6" fmla="*/ 3508375 w 3508375"/>
              <a:gd name="connsiteY6" fmla="*/ 7197833 h 7551582"/>
              <a:gd name="connsiteX7" fmla="*/ 3154626 w 3508375"/>
              <a:gd name="connsiteY7" fmla="*/ 7551582 h 7551582"/>
              <a:gd name="connsiteX8" fmla="*/ 353749 w 3508375"/>
              <a:gd name="connsiteY8" fmla="*/ 7551582 h 7551582"/>
              <a:gd name="connsiteX9" fmla="*/ 0 w 3508375"/>
              <a:gd name="connsiteY9" fmla="*/ 7197833 h 7551582"/>
              <a:gd name="connsiteX10" fmla="*/ 0 w 3508375"/>
              <a:gd name="connsiteY10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2618773 w 3508375"/>
              <a:gd name="connsiteY3" fmla="*/ 311391 h 7551582"/>
              <a:gd name="connsiteX4" fmla="*/ 3058373 w 3508375"/>
              <a:gd name="connsiteY4" fmla="*/ 49738 h 7551582"/>
              <a:gd name="connsiteX5" fmla="*/ 3508375 w 3508375"/>
              <a:gd name="connsiteY5" fmla="*/ 393861 h 7551582"/>
              <a:gd name="connsiteX6" fmla="*/ 3508375 w 3508375"/>
              <a:gd name="connsiteY6" fmla="*/ 7197833 h 7551582"/>
              <a:gd name="connsiteX7" fmla="*/ 3154626 w 3508375"/>
              <a:gd name="connsiteY7" fmla="*/ 7551582 h 7551582"/>
              <a:gd name="connsiteX8" fmla="*/ 353749 w 3508375"/>
              <a:gd name="connsiteY8" fmla="*/ 7551582 h 7551582"/>
              <a:gd name="connsiteX9" fmla="*/ 0 w 3508375"/>
              <a:gd name="connsiteY9" fmla="*/ 7197833 h 7551582"/>
              <a:gd name="connsiteX10" fmla="*/ 0 w 3508375"/>
              <a:gd name="connsiteY10" fmla="*/ 393861 h 7551582"/>
              <a:gd name="connsiteX0" fmla="*/ 0 w 3508375"/>
              <a:gd name="connsiteY0" fmla="*/ 393861 h 7551582"/>
              <a:gd name="connsiteX1" fmla="*/ 652132 w 3508375"/>
              <a:gd name="connsiteY1" fmla="*/ 1611 h 7551582"/>
              <a:gd name="connsiteX2" fmla="*/ 1020980 w 3508375"/>
              <a:gd name="connsiteY2" fmla="*/ 330641 h 7551582"/>
              <a:gd name="connsiteX3" fmla="*/ 2618773 w 3508375"/>
              <a:gd name="connsiteY3" fmla="*/ 311391 h 7551582"/>
              <a:gd name="connsiteX4" fmla="*/ 3058373 w 3508375"/>
              <a:gd name="connsiteY4" fmla="*/ 49738 h 7551582"/>
              <a:gd name="connsiteX5" fmla="*/ 3469874 w 3508375"/>
              <a:gd name="connsiteY5" fmla="*/ 403486 h 7551582"/>
              <a:gd name="connsiteX6" fmla="*/ 3508375 w 3508375"/>
              <a:gd name="connsiteY6" fmla="*/ 7197833 h 7551582"/>
              <a:gd name="connsiteX7" fmla="*/ 3154626 w 3508375"/>
              <a:gd name="connsiteY7" fmla="*/ 7551582 h 7551582"/>
              <a:gd name="connsiteX8" fmla="*/ 353749 w 3508375"/>
              <a:gd name="connsiteY8" fmla="*/ 7551582 h 7551582"/>
              <a:gd name="connsiteX9" fmla="*/ 0 w 3508375"/>
              <a:gd name="connsiteY9" fmla="*/ 7197833 h 7551582"/>
              <a:gd name="connsiteX10" fmla="*/ 0 w 3508375"/>
              <a:gd name="connsiteY10" fmla="*/ 393861 h 7551582"/>
              <a:gd name="connsiteX0" fmla="*/ 0 w 3508375"/>
              <a:gd name="connsiteY0" fmla="*/ 365123 h 7522844"/>
              <a:gd name="connsiteX1" fmla="*/ 652132 w 3508375"/>
              <a:gd name="connsiteY1" fmla="*/ 1748 h 7522844"/>
              <a:gd name="connsiteX2" fmla="*/ 1020980 w 3508375"/>
              <a:gd name="connsiteY2" fmla="*/ 301903 h 7522844"/>
              <a:gd name="connsiteX3" fmla="*/ 2618773 w 3508375"/>
              <a:gd name="connsiteY3" fmla="*/ 282653 h 7522844"/>
              <a:gd name="connsiteX4" fmla="*/ 3058373 w 3508375"/>
              <a:gd name="connsiteY4" fmla="*/ 21000 h 7522844"/>
              <a:gd name="connsiteX5" fmla="*/ 3469874 w 3508375"/>
              <a:gd name="connsiteY5" fmla="*/ 374748 h 7522844"/>
              <a:gd name="connsiteX6" fmla="*/ 3508375 w 3508375"/>
              <a:gd name="connsiteY6" fmla="*/ 7169095 h 7522844"/>
              <a:gd name="connsiteX7" fmla="*/ 3154626 w 3508375"/>
              <a:gd name="connsiteY7" fmla="*/ 7522844 h 7522844"/>
              <a:gd name="connsiteX8" fmla="*/ 353749 w 3508375"/>
              <a:gd name="connsiteY8" fmla="*/ 7522844 h 7522844"/>
              <a:gd name="connsiteX9" fmla="*/ 0 w 3508375"/>
              <a:gd name="connsiteY9" fmla="*/ 7169095 h 7522844"/>
              <a:gd name="connsiteX10" fmla="*/ 0 w 3508375"/>
              <a:gd name="connsiteY10" fmla="*/ 365123 h 7522844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2686150 w 3508375"/>
              <a:gd name="connsiteY4" fmla="*/ 189322 h 7525766"/>
              <a:gd name="connsiteX5" fmla="*/ 3058373 w 3508375"/>
              <a:gd name="connsiteY5" fmla="*/ 23922 h 7525766"/>
              <a:gd name="connsiteX6" fmla="*/ 3469874 w 3508375"/>
              <a:gd name="connsiteY6" fmla="*/ 377670 h 7525766"/>
              <a:gd name="connsiteX7" fmla="*/ 3508375 w 3508375"/>
              <a:gd name="connsiteY7" fmla="*/ 7172017 h 7525766"/>
              <a:gd name="connsiteX8" fmla="*/ 3154626 w 3508375"/>
              <a:gd name="connsiteY8" fmla="*/ 7525766 h 7525766"/>
              <a:gd name="connsiteX9" fmla="*/ 353749 w 3508375"/>
              <a:gd name="connsiteY9" fmla="*/ 7525766 h 7525766"/>
              <a:gd name="connsiteX10" fmla="*/ 0 w 3508375"/>
              <a:gd name="connsiteY10" fmla="*/ 7172017 h 7525766"/>
              <a:gd name="connsiteX11" fmla="*/ 0 w 3508375"/>
              <a:gd name="connsiteY11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2686150 w 3508375"/>
              <a:gd name="connsiteY4" fmla="*/ 189322 h 7525766"/>
              <a:gd name="connsiteX5" fmla="*/ 3058373 w 3508375"/>
              <a:gd name="connsiteY5" fmla="*/ 23922 h 7525766"/>
              <a:gd name="connsiteX6" fmla="*/ 3469874 w 3508375"/>
              <a:gd name="connsiteY6" fmla="*/ 377670 h 7525766"/>
              <a:gd name="connsiteX7" fmla="*/ 3508375 w 3508375"/>
              <a:gd name="connsiteY7" fmla="*/ 7172017 h 7525766"/>
              <a:gd name="connsiteX8" fmla="*/ 3154626 w 3508375"/>
              <a:gd name="connsiteY8" fmla="*/ 7525766 h 7525766"/>
              <a:gd name="connsiteX9" fmla="*/ 353749 w 3508375"/>
              <a:gd name="connsiteY9" fmla="*/ 7525766 h 7525766"/>
              <a:gd name="connsiteX10" fmla="*/ 0 w 3508375"/>
              <a:gd name="connsiteY10" fmla="*/ 7172017 h 7525766"/>
              <a:gd name="connsiteX11" fmla="*/ 0 w 3508375"/>
              <a:gd name="connsiteY11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2724651 w 3508375"/>
              <a:gd name="connsiteY4" fmla="*/ 73819 h 7525766"/>
              <a:gd name="connsiteX5" fmla="*/ 3058373 w 3508375"/>
              <a:gd name="connsiteY5" fmla="*/ 23922 h 7525766"/>
              <a:gd name="connsiteX6" fmla="*/ 3469874 w 3508375"/>
              <a:gd name="connsiteY6" fmla="*/ 377670 h 7525766"/>
              <a:gd name="connsiteX7" fmla="*/ 3508375 w 3508375"/>
              <a:gd name="connsiteY7" fmla="*/ 7172017 h 7525766"/>
              <a:gd name="connsiteX8" fmla="*/ 3154626 w 3508375"/>
              <a:gd name="connsiteY8" fmla="*/ 7525766 h 7525766"/>
              <a:gd name="connsiteX9" fmla="*/ 353749 w 3508375"/>
              <a:gd name="connsiteY9" fmla="*/ 7525766 h 7525766"/>
              <a:gd name="connsiteX10" fmla="*/ 0 w 3508375"/>
              <a:gd name="connsiteY10" fmla="*/ 7172017 h 7525766"/>
              <a:gd name="connsiteX11" fmla="*/ 0 w 3508375"/>
              <a:gd name="connsiteY11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2724651 w 3508375"/>
              <a:gd name="connsiteY4" fmla="*/ 73819 h 7525766"/>
              <a:gd name="connsiteX5" fmla="*/ 3058373 w 3508375"/>
              <a:gd name="connsiteY5" fmla="*/ 23922 h 7525766"/>
              <a:gd name="connsiteX6" fmla="*/ 3469874 w 3508375"/>
              <a:gd name="connsiteY6" fmla="*/ 377670 h 7525766"/>
              <a:gd name="connsiteX7" fmla="*/ 3508375 w 3508375"/>
              <a:gd name="connsiteY7" fmla="*/ 7172017 h 7525766"/>
              <a:gd name="connsiteX8" fmla="*/ 3154626 w 3508375"/>
              <a:gd name="connsiteY8" fmla="*/ 7525766 h 7525766"/>
              <a:gd name="connsiteX9" fmla="*/ 353749 w 3508375"/>
              <a:gd name="connsiteY9" fmla="*/ 7525766 h 7525766"/>
              <a:gd name="connsiteX10" fmla="*/ 0 w 3508375"/>
              <a:gd name="connsiteY10" fmla="*/ 7172017 h 7525766"/>
              <a:gd name="connsiteX11" fmla="*/ 0 w 3508375"/>
              <a:gd name="connsiteY11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618773 w 3508375"/>
              <a:gd name="connsiteY3" fmla="*/ 285575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03270 w 3508375"/>
              <a:gd name="connsiteY3" fmla="*/ 275950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03270 w 3508375"/>
              <a:gd name="connsiteY3" fmla="*/ 275950 h 7525766"/>
              <a:gd name="connsiteX4" fmla="*/ 3058373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03270 w 3508375"/>
              <a:gd name="connsiteY3" fmla="*/ 275950 h 7525766"/>
              <a:gd name="connsiteX4" fmla="*/ 2827367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80272 w 3508375"/>
              <a:gd name="connsiteY3" fmla="*/ 304826 h 7525766"/>
              <a:gd name="connsiteX4" fmla="*/ 2827367 w 3508375"/>
              <a:gd name="connsiteY4" fmla="*/ 23922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80272 w 3508375"/>
              <a:gd name="connsiteY3" fmla="*/ 304826 h 7525766"/>
              <a:gd name="connsiteX4" fmla="*/ 2740740 w 3508375"/>
              <a:gd name="connsiteY4" fmla="*/ 72048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80272 w 3508375"/>
              <a:gd name="connsiteY3" fmla="*/ 304826 h 7525766"/>
              <a:gd name="connsiteX4" fmla="*/ 2740740 w 3508375"/>
              <a:gd name="connsiteY4" fmla="*/ 72048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80272 w 3508375"/>
              <a:gd name="connsiteY3" fmla="*/ 304826 h 7525766"/>
              <a:gd name="connsiteX4" fmla="*/ 2740740 w 3508375"/>
              <a:gd name="connsiteY4" fmla="*/ 72048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  <a:gd name="connsiteX0" fmla="*/ 0 w 3508375"/>
              <a:gd name="connsiteY0" fmla="*/ 368045 h 7525766"/>
              <a:gd name="connsiteX1" fmla="*/ 652132 w 3508375"/>
              <a:gd name="connsiteY1" fmla="*/ 4670 h 7525766"/>
              <a:gd name="connsiteX2" fmla="*/ 1020980 w 3508375"/>
              <a:gd name="connsiteY2" fmla="*/ 304825 h 7525766"/>
              <a:gd name="connsiteX3" fmla="*/ 2580272 w 3508375"/>
              <a:gd name="connsiteY3" fmla="*/ 304826 h 7525766"/>
              <a:gd name="connsiteX4" fmla="*/ 2740740 w 3508375"/>
              <a:gd name="connsiteY4" fmla="*/ 72048 h 7525766"/>
              <a:gd name="connsiteX5" fmla="*/ 3469874 w 3508375"/>
              <a:gd name="connsiteY5" fmla="*/ 377670 h 7525766"/>
              <a:gd name="connsiteX6" fmla="*/ 3508375 w 3508375"/>
              <a:gd name="connsiteY6" fmla="*/ 7172017 h 7525766"/>
              <a:gd name="connsiteX7" fmla="*/ 3154626 w 3508375"/>
              <a:gd name="connsiteY7" fmla="*/ 7525766 h 7525766"/>
              <a:gd name="connsiteX8" fmla="*/ 353749 w 3508375"/>
              <a:gd name="connsiteY8" fmla="*/ 7525766 h 7525766"/>
              <a:gd name="connsiteX9" fmla="*/ 0 w 3508375"/>
              <a:gd name="connsiteY9" fmla="*/ 7172017 h 7525766"/>
              <a:gd name="connsiteX10" fmla="*/ 0 w 3508375"/>
              <a:gd name="connsiteY10" fmla="*/ 368045 h 752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8375" h="7525766">
                <a:moveTo>
                  <a:pt x="0" y="368045"/>
                </a:moveTo>
                <a:cubicBezTo>
                  <a:pt x="0" y="172675"/>
                  <a:pt x="264256" y="-33831"/>
                  <a:pt x="652132" y="4670"/>
                </a:cubicBezTo>
                <a:cubicBezTo>
                  <a:pt x="923360" y="-13888"/>
                  <a:pt x="603898" y="298408"/>
                  <a:pt x="1020980" y="304825"/>
                </a:cubicBezTo>
                <a:cubicBezTo>
                  <a:pt x="1351962" y="329183"/>
                  <a:pt x="2224664" y="353248"/>
                  <a:pt x="2580272" y="304826"/>
                </a:cubicBezTo>
                <a:cubicBezTo>
                  <a:pt x="2756208" y="315761"/>
                  <a:pt x="2598890" y="56699"/>
                  <a:pt x="2740740" y="72048"/>
                </a:cubicBezTo>
                <a:cubicBezTo>
                  <a:pt x="3195992" y="-4953"/>
                  <a:pt x="3469874" y="182300"/>
                  <a:pt x="3469874" y="377670"/>
                </a:cubicBezTo>
                <a:lnTo>
                  <a:pt x="3508375" y="7172017"/>
                </a:lnTo>
                <a:cubicBezTo>
                  <a:pt x="3508375" y="7367387"/>
                  <a:pt x="3349996" y="7525766"/>
                  <a:pt x="3154626" y="7525766"/>
                </a:cubicBezTo>
                <a:lnTo>
                  <a:pt x="353749" y="7525766"/>
                </a:lnTo>
                <a:cubicBezTo>
                  <a:pt x="158379" y="7525766"/>
                  <a:pt x="0" y="7367387"/>
                  <a:pt x="0" y="7172017"/>
                </a:cubicBezTo>
                <a:lnTo>
                  <a:pt x="0" y="368045"/>
                </a:lnTo>
                <a:close/>
              </a:path>
            </a:pathLst>
          </a:cu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bg object 23"/>
          <p:cNvSpPr/>
          <p:nvPr/>
        </p:nvSpPr>
        <p:spPr>
          <a:xfrm>
            <a:off x="17109976" y="10154724"/>
            <a:ext cx="2994660" cy="1154430"/>
          </a:xfrm>
          <a:custGeom>
            <a:avLst/>
            <a:gdLst/>
            <a:ahLst/>
            <a:cxnLst/>
            <a:rect l="l" t="t" r="r" b="b"/>
            <a:pathLst>
              <a:path w="2994659" h="1154429">
                <a:moveTo>
                  <a:pt x="2994122" y="0"/>
                </a:moveTo>
                <a:lnTo>
                  <a:pt x="304471" y="0"/>
                </a:lnTo>
                <a:lnTo>
                  <a:pt x="0" y="1153831"/>
                </a:lnTo>
                <a:lnTo>
                  <a:pt x="2994122" y="1153831"/>
                </a:lnTo>
                <a:lnTo>
                  <a:pt x="29941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0C660C4D-E55F-D7FE-5CB2-F632C41F903B}"/>
              </a:ext>
            </a:extLst>
          </p:cNvPr>
          <p:cNvSpPr/>
          <p:nvPr userDrawn="1"/>
        </p:nvSpPr>
        <p:spPr>
          <a:xfrm>
            <a:off x="18445382" y="9250019"/>
            <a:ext cx="2043830" cy="2043830"/>
          </a:xfrm>
          <a:custGeom>
            <a:avLst/>
            <a:gdLst/>
            <a:ahLst/>
            <a:cxnLst/>
            <a:rect l="l" t="t" r="r" b="b"/>
            <a:pathLst>
              <a:path w="3051809" h="3051809">
                <a:moveTo>
                  <a:pt x="3051268" y="0"/>
                </a:moveTo>
                <a:lnTo>
                  <a:pt x="805158" y="0"/>
                </a:lnTo>
                <a:lnTo>
                  <a:pt x="0" y="3051278"/>
                </a:lnTo>
                <a:lnTo>
                  <a:pt x="2246099" y="3051278"/>
                </a:lnTo>
                <a:lnTo>
                  <a:pt x="3051268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B1D10B38-A23F-E79D-8C4E-CE96C31B9248}"/>
              </a:ext>
            </a:extLst>
          </p:cNvPr>
          <p:cNvSpPr/>
          <p:nvPr userDrawn="1"/>
        </p:nvSpPr>
        <p:spPr>
          <a:xfrm>
            <a:off x="17109976" y="10118145"/>
            <a:ext cx="2526609" cy="2526609"/>
          </a:xfrm>
          <a:custGeom>
            <a:avLst/>
            <a:gdLst/>
            <a:ahLst/>
            <a:cxnLst/>
            <a:rect l="l" t="t" r="r" b="b"/>
            <a:pathLst>
              <a:path w="3051810" h="3051809">
                <a:moveTo>
                  <a:pt x="3051278" y="0"/>
                </a:moveTo>
                <a:lnTo>
                  <a:pt x="805169" y="0"/>
                </a:lnTo>
                <a:lnTo>
                  <a:pt x="0" y="3051278"/>
                </a:lnTo>
                <a:lnTo>
                  <a:pt x="2246109" y="3051278"/>
                </a:lnTo>
                <a:lnTo>
                  <a:pt x="305127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15556">
            <a:noFill/>
            <a:miter lim="800000"/>
          </a:ln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40D9569A-A5D9-5621-1298-CABF3BFE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BA45CB-C8A6-B49D-1C2E-25EC326C44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21" name="Holder 6">
            <a:extLst>
              <a:ext uri="{FF2B5EF4-FFF2-40B4-BE49-F238E27FC236}">
                <a16:creationId xmlns:a16="http://schemas.microsoft.com/office/drawing/2014/main" id="{CDF62781-72D1-94D7-529D-A43885AAF6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F933D-C98A-3F67-CE3B-7C666BB750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61450" y="3479709"/>
            <a:ext cx="4922618" cy="553998"/>
          </a:xfrm>
        </p:spPr>
        <p:txBody>
          <a:bodyPr/>
          <a:lstStyle>
            <a:lvl1pPr>
              <a:defRPr sz="3600"/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201811B5-7BFC-464A-E2BD-466DECCDB8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61450" y="5046532"/>
            <a:ext cx="4922618" cy="553998"/>
          </a:xfrm>
        </p:spPr>
        <p:txBody>
          <a:bodyPr/>
          <a:lstStyle>
            <a:lvl1pPr>
              <a:defRPr sz="3600"/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822694C-B082-8065-361B-226C2B2C9E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1450" y="6613355"/>
            <a:ext cx="4922618" cy="553998"/>
          </a:xfrm>
        </p:spPr>
        <p:txBody>
          <a:bodyPr/>
          <a:lstStyle>
            <a:lvl1pPr>
              <a:defRPr sz="3600"/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E5347D5-35F9-BC23-C17E-286FB62DC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61450" y="8180178"/>
            <a:ext cx="4922618" cy="553998"/>
          </a:xfrm>
        </p:spPr>
        <p:txBody>
          <a:bodyPr/>
          <a:lstStyle>
            <a:lvl1pPr>
              <a:defRPr sz="3600"/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68BF4E85-1CB0-C2E2-004E-083073300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19250" y="3479709"/>
            <a:ext cx="4922618" cy="615553"/>
          </a:xfrm>
        </p:spPr>
        <p:txBody>
          <a:bodyPr/>
          <a:lstStyle>
            <a:lvl1pPr>
              <a:defRPr sz="2000" b="0">
                <a:solidFill>
                  <a:srgbClr val="0378E3"/>
                </a:solidFill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AFE3439F-CC07-0547-C003-ECA6166409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19250" y="5046532"/>
            <a:ext cx="4922618" cy="630942"/>
          </a:xfrm>
        </p:spPr>
        <p:txBody>
          <a:bodyPr/>
          <a:lstStyle>
            <a:lvl1pPr>
              <a:defRPr sz="2000" b="0">
                <a:solidFill>
                  <a:srgbClr val="0378E3"/>
                </a:solidFill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5015501C-8817-CF5C-4DC3-7562ABC2E1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319250" y="6613355"/>
            <a:ext cx="4922618" cy="630942"/>
          </a:xfrm>
        </p:spPr>
        <p:txBody>
          <a:bodyPr/>
          <a:lstStyle>
            <a:lvl1pPr>
              <a:defRPr sz="2000" b="0">
                <a:solidFill>
                  <a:srgbClr val="0378E3"/>
                </a:solidFill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90BA1F-901B-82AB-6CCF-6584ACCDBD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19250" y="8180178"/>
            <a:ext cx="4922618" cy="630942"/>
          </a:xfrm>
        </p:spPr>
        <p:txBody>
          <a:bodyPr/>
          <a:lstStyle>
            <a:lvl1pPr>
              <a:defRPr sz="2000" b="0">
                <a:solidFill>
                  <a:srgbClr val="0378E3"/>
                </a:solidFill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39736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 itfb1">
    <p:bg>
      <p:bgPr>
        <a:solidFill>
          <a:srgbClr val="037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811087-7AAF-9AF4-6FBD-69B773D0B9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32" y="588253"/>
            <a:ext cx="1101418" cy="1096523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E9D3F6F-DBC8-A8AF-D251-AB6CA8490B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680568"/>
              </p:ext>
            </p:extLst>
          </p:nvPr>
        </p:nvGraphicFramePr>
        <p:xfrm>
          <a:off x="782648" y="2378075"/>
          <a:ext cx="18432000" cy="73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6000">
                  <a:extLst>
                    <a:ext uri="{9D8B030D-6E8A-4147-A177-3AD203B41FA5}">
                      <a16:colId xmlns:a16="http://schemas.microsoft.com/office/drawing/2014/main" val="2911024277"/>
                    </a:ext>
                  </a:extLst>
                </a:gridCol>
                <a:gridCol w="9216000">
                  <a:extLst>
                    <a:ext uri="{9D8B030D-6E8A-4147-A177-3AD203B41FA5}">
                      <a16:colId xmlns:a16="http://schemas.microsoft.com/office/drawing/2014/main" val="2028753618"/>
                    </a:ext>
                  </a:extLst>
                </a:gridCol>
              </a:tblGrid>
              <a:tr h="1218000">
                <a:tc>
                  <a:txBody>
                    <a:bodyPr/>
                    <a:lstStyle/>
                    <a:p>
                      <a:pPr algn="l"/>
                      <a:endParaRPr lang="ru-RU" sz="2800" b="1" dirty="0">
                        <a:solidFill>
                          <a:schemeClr val="bg1"/>
                        </a:solidFill>
                        <a:effectLst/>
                        <a:latin typeface="OpenSans-Medium"/>
                        <a:ea typeface="+mn-ea"/>
                        <a:cs typeface="+mn-cs"/>
                      </a:endParaRPr>
                    </a:p>
                  </a:txBody>
                  <a:tcPr marL="225520" marR="95471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b="1" dirty="0">
                        <a:solidFill>
                          <a:schemeClr val="bg1"/>
                        </a:solidFill>
                        <a:effectLst/>
                        <a:latin typeface="OpenSans-Medium"/>
                        <a:ea typeface="+mn-ea"/>
                        <a:cs typeface="+mn-cs"/>
                      </a:endParaRPr>
                    </a:p>
                  </a:txBody>
                  <a:tcPr marL="225520" marR="95471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300873"/>
                  </a:ext>
                </a:extLst>
              </a:tr>
              <a:tr h="1218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400" b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187934" marR="187934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endParaRPr lang="ru-RU" sz="24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Open Sans"/>
                      </a:endParaRPr>
                    </a:p>
                  </a:txBody>
                  <a:tcPr marL="187934" marR="187934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097378"/>
                  </a:ext>
                </a:extLst>
              </a:tr>
              <a:tr h="1218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800" b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187934" marR="187934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4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Open Sans"/>
                      </a:endParaRPr>
                    </a:p>
                  </a:txBody>
                  <a:tcPr marL="187934" marR="187934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63179"/>
                  </a:ext>
                </a:extLst>
              </a:tr>
              <a:tr h="1218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800" b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187934" marR="187934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Open Sans"/>
                      </a:endParaRPr>
                    </a:p>
                  </a:txBody>
                  <a:tcPr marL="187934" marR="187934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640001"/>
                  </a:ext>
                </a:extLst>
              </a:tr>
              <a:tr h="1218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800" b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187934" marR="187934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24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Open Sans"/>
                      </a:endParaRPr>
                    </a:p>
                  </a:txBody>
                  <a:tcPr marL="187934" marR="187934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203099"/>
                  </a:ext>
                </a:extLst>
              </a:tr>
              <a:tr h="1218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800" b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187934" marR="187934" marT="47735" marB="4773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ru-RU" sz="24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Open Sans"/>
                      </a:endParaRPr>
                    </a:p>
                  </a:txBody>
                  <a:tcPr marL="187934" marR="187934" marT="47735" marB="4773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4550"/>
                  </a:ext>
                </a:extLst>
              </a:tr>
            </a:tbl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A345DA6-D0B8-9692-44E7-891D4E0B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9A9D0EC-21DE-AA49-B564-BB40B7D20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648" y="2721824"/>
            <a:ext cx="9040802" cy="723051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C3BAB070-2327-D862-66E8-321EE04E0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90515" y="2721824"/>
            <a:ext cx="9040802" cy="723051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1CA040C5-ACC3-FAFA-F51D-68DC747BA1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10" smtClean="0"/>
              <a:pPr marL="38100">
                <a:spcBef>
                  <a:spcPts val="65"/>
                </a:spcBef>
              </a:pPr>
              <a:t>‹#›</a:t>
            </a:fld>
            <a:endParaRPr lang="en-US" spc="1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9793D919-E6E8-1AAF-6676-DFF2BC63E3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48" y="4142381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9C5C2F43-F715-63B3-158E-AF2FBAF7E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90515" y="4142381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79B645B8-6C00-9EF2-EF22-FA048F148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2648" y="5364095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702A4515-61E5-22BA-9883-5E7C4BBDF6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90515" y="5364095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EDED186A-1769-9B80-972E-55C5ECF85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48" y="6650188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3B36D0A8-8D64-C135-D1BC-21D224804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90515" y="6650188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27F54F6-295C-5487-6E6E-1675582DF9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48" y="7856220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A551506D-93AD-1B34-4ED7-36AF46F127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90515" y="7856220"/>
            <a:ext cx="9040802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1852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_new 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24C378-F713-F94F-1BA6-BB42A99E4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75033" cy="11460956"/>
          </a:xfrm>
          <a:prstGeom prst="rect">
            <a:avLst/>
          </a:prstGeom>
        </p:spPr>
      </p:pic>
      <p:sp>
        <p:nvSpPr>
          <p:cNvPr id="20" name="Рисунок 41">
            <a:extLst>
              <a:ext uri="{FF2B5EF4-FFF2-40B4-BE49-F238E27FC236}">
                <a16:creationId xmlns:a16="http://schemas.microsoft.com/office/drawing/2014/main" id="{1838BC70-41F8-A072-3F35-AE74FACE4A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4846" y="-93646"/>
            <a:ext cx="15806204" cy="11496641"/>
          </a:xfrm>
          <a:prstGeom prst="parallelogram">
            <a:avLst>
              <a:gd name="adj" fmla="val 25105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50B32C-E906-2700-80D1-43CC006BF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6" y="488156"/>
            <a:ext cx="1346144" cy="1340160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F71E085-E970-0830-1A46-C568226CAF08}"/>
              </a:ext>
            </a:extLst>
          </p:cNvPr>
          <p:cNvCxnSpPr>
            <a:cxnSpLocks/>
          </p:cNvCxnSpPr>
          <p:nvPr userDrawn="1"/>
        </p:nvCxnSpPr>
        <p:spPr>
          <a:xfrm flipH="1">
            <a:off x="8909050" y="-365125"/>
            <a:ext cx="3124200" cy="1226820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7">
            <a:extLst>
              <a:ext uri="{FF2B5EF4-FFF2-40B4-BE49-F238E27FC236}">
                <a16:creationId xmlns:a16="http://schemas.microsoft.com/office/drawing/2014/main" id="{1E1E3709-C772-E710-3D28-7430E943D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400" y="3979627"/>
            <a:ext cx="9309650" cy="2769989"/>
          </a:xfrm>
        </p:spPr>
        <p:txBody>
          <a:bodyPr/>
          <a:lstStyle>
            <a:lvl1pPr>
              <a:lnSpc>
                <a:spcPct val="90000"/>
              </a:lnSpc>
              <a:defRPr sz="1000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324D0179-7E7B-4C2A-4180-24A4E375BC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3352" y="7021095"/>
            <a:ext cx="8701855" cy="677108"/>
          </a:xfrm>
        </p:spPr>
        <p:txBody>
          <a:bodyPr/>
          <a:lstStyle>
            <a:lvl2pPr>
              <a:defRPr sz="4400">
                <a:solidFill>
                  <a:schemeClr val="bg1"/>
                </a:solidFill>
                <a:latin typeface="Montserrat Light" panose="00000400000000000000" pitchFamily="2" charset="0"/>
              </a:defRPr>
            </a:lvl2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EBFFDC0-EDAC-599C-E145-5440DC0DD7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04778" y="2073275"/>
            <a:ext cx="7924800" cy="7939642"/>
          </a:xfrm>
          <a:custGeom>
            <a:avLst/>
            <a:gdLst>
              <a:gd name="T0" fmla="*/ 1424 w 5396"/>
              <a:gd name="T1" fmla="*/ 0 h 5397"/>
              <a:gd name="T2" fmla="*/ 1424 w 5396"/>
              <a:gd name="T3" fmla="*/ 0 h 5397"/>
              <a:gd name="T4" fmla="*/ 0 w 5396"/>
              <a:gd name="T5" fmla="*/ 5396 h 5397"/>
              <a:gd name="T6" fmla="*/ 0 w 5396"/>
              <a:gd name="T7" fmla="*/ 5397 h 5397"/>
              <a:gd name="T8" fmla="*/ 3972 w 5396"/>
              <a:gd name="T9" fmla="*/ 5397 h 5397"/>
              <a:gd name="T10" fmla="*/ 5396 w 5396"/>
              <a:gd name="T11" fmla="*/ 0 h 5397"/>
              <a:gd name="T12" fmla="*/ 1424 w 5396"/>
              <a:gd name="T13" fmla="*/ 0 h 5397"/>
              <a:gd name="T14" fmla="*/ 1547 w 5396"/>
              <a:gd name="T15" fmla="*/ 160 h 5397"/>
              <a:gd name="T16" fmla="*/ 1547 w 5396"/>
              <a:gd name="T17" fmla="*/ 160 h 5397"/>
              <a:gd name="T18" fmla="*/ 5188 w 5396"/>
              <a:gd name="T19" fmla="*/ 160 h 5397"/>
              <a:gd name="T20" fmla="*/ 3849 w 5396"/>
              <a:gd name="T21" fmla="*/ 5236 h 5397"/>
              <a:gd name="T22" fmla="*/ 207 w 5396"/>
              <a:gd name="T23" fmla="*/ 5236 h 5397"/>
              <a:gd name="T24" fmla="*/ 1547 w 5396"/>
              <a:gd name="T25" fmla="*/ 160 h 5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96" h="5397">
                <a:moveTo>
                  <a:pt x="1424" y="0"/>
                </a:moveTo>
                <a:lnTo>
                  <a:pt x="1424" y="0"/>
                </a:lnTo>
                <a:lnTo>
                  <a:pt x="0" y="5396"/>
                </a:lnTo>
                <a:lnTo>
                  <a:pt x="0" y="5397"/>
                </a:lnTo>
                <a:lnTo>
                  <a:pt x="3972" y="5397"/>
                </a:lnTo>
                <a:lnTo>
                  <a:pt x="5396" y="0"/>
                </a:lnTo>
                <a:lnTo>
                  <a:pt x="1424" y="0"/>
                </a:lnTo>
                <a:close/>
                <a:moveTo>
                  <a:pt x="1547" y="160"/>
                </a:moveTo>
                <a:lnTo>
                  <a:pt x="1547" y="160"/>
                </a:lnTo>
                <a:lnTo>
                  <a:pt x="5188" y="160"/>
                </a:lnTo>
                <a:lnTo>
                  <a:pt x="3849" y="5236"/>
                </a:lnTo>
                <a:lnTo>
                  <a:pt x="207" y="5236"/>
                </a:lnTo>
                <a:lnTo>
                  <a:pt x="1547" y="160"/>
                </a:lnTo>
                <a:close/>
              </a:path>
            </a:pathLst>
          </a:custGeom>
          <a:solidFill>
            <a:schemeClr val="bg1"/>
          </a:solidFill>
          <a:ln w="762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124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 itfb1">
    <p:bg>
      <p:bgPr>
        <a:solidFill>
          <a:srgbClr val="037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811087-7AAF-9AF4-6FBD-69B773D0B9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32" y="588253"/>
            <a:ext cx="1101418" cy="109652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A345DA6-D0B8-9692-44E7-891D4E0B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1CA040C5-ACC3-FAFA-F51D-68DC747BA1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10" smtClean="0"/>
              <a:pPr marL="38100">
                <a:spcBef>
                  <a:spcPts val="65"/>
                </a:spcBef>
              </a:pPr>
              <a:t>‹#›</a:t>
            </a:fld>
            <a:endParaRPr lang="en-US" spc="10" dirty="0"/>
          </a:p>
        </p:txBody>
      </p:sp>
    </p:spTree>
    <p:extLst>
      <p:ext uri="{BB962C8B-B14F-4D97-AF65-F5344CB8AC3E}">
        <p14:creationId xmlns:p14="http://schemas.microsoft.com/office/powerpoint/2010/main" val="366161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 blue">
    <p:bg>
      <p:bgPr>
        <a:solidFill>
          <a:srgbClr val="037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811087-7AAF-9AF4-6FBD-69B773D0B9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32" y="588253"/>
            <a:ext cx="1101418" cy="109652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A345DA6-D0B8-9692-44E7-891D4E0B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9A9D0EC-21DE-AA49-B564-BB40B7D20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5173" y="2759075"/>
            <a:ext cx="9040802" cy="723051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A5F7E47-C79B-318C-562E-8E7BA214F9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10" smtClean="0"/>
              <a:pPr marL="38100">
                <a:spcBef>
                  <a:spcPts val="65"/>
                </a:spcBef>
              </a:pPr>
              <a:t>‹#›</a:t>
            </a:fld>
            <a:endParaRPr lang="en-US" spc="10" dirty="0"/>
          </a:p>
        </p:txBody>
      </p:sp>
    </p:spTree>
    <p:extLst>
      <p:ext uri="{BB962C8B-B14F-4D97-AF65-F5344CB8AC3E}">
        <p14:creationId xmlns:p14="http://schemas.microsoft.com/office/powerpoint/2010/main" val="3685135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 contacts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365333-242F-EAD6-AD59-DFFA3B3D3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US" spc="10" smtClean="0"/>
              <a:t>‹#›</a:t>
            </a:fld>
            <a:endParaRPr lang="en-US" spc="1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2E20166-CD4B-B07F-078C-A3597035C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" r="-30" b="1194"/>
          <a:stretch/>
        </p:blipFill>
        <p:spPr>
          <a:xfrm>
            <a:off x="-6350" y="1"/>
            <a:ext cx="20275338" cy="1132194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078D242-8599-6482-22EC-7E9FA851C87A}"/>
              </a:ext>
            </a:extLst>
          </p:cNvPr>
          <p:cNvSpPr/>
          <p:nvPr userDrawn="1"/>
        </p:nvSpPr>
        <p:spPr>
          <a:xfrm>
            <a:off x="-85619" y="701675"/>
            <a:ext cx="20275338" cy="1130935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object 3">
            <a:extLst>
              <a:ext uri="{FF2B5EF4-FFF2-40B4-BE49-F238E27FC236}">
                <a16:creationId xmlns:a16="http://schemas.microsoft.com/office/drawing/2014/main" id="{00EEB325-BFAF-0B22-2331-4888B0910006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309353"/>
            <a:ext cx="241712" cy="7800809"/>
          </a:xfrm>
          <a:prstGeom prst="rect">
            <a:avLst/>
          </a:prstGeom>
        </p:spPr>
      </p:pic>
      <p:sp>
        <p:nvSpPr>
          <p:cNvPr id="31" name="object 7">
            <a:extLst>
              <a:ext uri="{FF2B5EF4-FFF2-40B4-BE49-F238E27FC236}">
                <a16:creationId xmlns:a16="http://schemas.microsoft.com/office/drawing/2014/main" id="{55F03B3B-D52C-C2E3-A0BA-1D975C44617D}"/>
              </a:ext>
            </a:extLst>
          </p:cNvPr>
          <p:cNvSpPr/>
          <p:nvPr userDrawn="1"/>
        </p:nvSpPr>
        <p:spPr>
          <a:xfrm>
            <a:off x="-6350" y="2565400"/>
            <a:ext cx="13914755" cy="6365875"/>
          </a:xfrm>
          <a:custGeom>
            <a:avLst/>
            <a:gdLst/>
            <a:ahLst/>
            <a:cxnLst/>
            <a:rect l="l" t="t" r="r" b="b"/>
            <a:pathLst>
              <a:path w="13914755" h="6365875">
                <a:moveTo>
                  <a:pt x="13914455" y="6365638"/>
                </a:moveTo>
                <a:lnTo>
                  <a:pt x="0" y="6365638"/>
                </a:lnTo>
                <a:lnTo>
                  <a:pt x="0" y="0"/>
                </a:lnTo>
                <a:lnTo>
                  <a:pt x="13914455" y="0"/>
                </a:lnTo>
                <a:lnTo>
                  <a:pt x="13914455" y="6365638"/>
                </a:lnTo>
                <a:close/>
              </a:path>
            </a:pathLst>
          </a:custGeom>
          <a:solidFill>
            <a:srgbClr val="0378E3">
              <a:alpha val="57000"/>
            </a:srgb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FB2B16C3-18A7-DCA0-163E-34A89790B4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934063" y="4911463"/>
            <a:ext cx="1638292" cy="1626232"/>
            <a:chOff x="682" y="607"/>
            <a:chExt cx="951" cy="944"/>
          </a:xfrm>
          <a:solidFill>
            <a:schemeClr val="bg1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4854132-9BD5-1288-FEE9-9D4BB6DD17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2" y="1245"/>
              <a:ext cx="69" cy="37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0 h 6"/>
                <a:gd name="T4" fmla="*/ 0 w 11"/>
                <a:gd name="T5" fmla="*/ 0 h 6"/>
                <a:gd name="T6" fmla="*/ 0 w 11"/>
                <a:gd name="T7" fmla="*/ 6 h 6"/>
                <a:gd name="T8" fmla="*/ 6 w 11"/>
                <a:gd name="T9" fmla="*/ 6 h 6"/>
                <a:gd name="T10" fmla="*/ 10 w 11"/>
                <a:gd name="T11" fmla="*/ 5 h 6"/>
                <a:gd name="T12" fmla="*/ 11 w 11"/>
                <a:gd name="T13" fmla="*/ 3 h 6"/>
                <a:gd name="T14" fmla="*/ 10 w 11"/>
                <a:gd name="T15" fmla="*/ 1 h 6"/>
                <a:gd name="T16" fmla="*/ 9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2"/>
                    <a:pt x="10" y="2"/>
                    <a:pt x="10" y="1"/>
                  </a:cubicBezTo>
                  <a:cubicBezTo>
                    <a:pt x="10" y="1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FF949E9-94D7-5247-FB71-0E943E582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2" y="607"/>
              <a:ext cx="951" cy="944"/>
            </a:xfrm>
            <a:custGeom>
              <a:avLst/>
              <a:gdLst>
                <a:gd name="T0" fmla="*/ 40 w 152"/>
                <a:gd name="T1" fmla="*/ 0 h 151"/>
                <a:gd name="T2" fmla="*/ 0 w 152"/>
                <a:gd name="T3" fmla="*/ 151 h 151"/>
                <a:gd name="T4" fmla="*/ 112 w 152"/>
                <a:gd name="T5" fmla="*/ 151 h 151"/>
                <a:gd name="T6" fmla="*/ 152 w 152"/>
                <a:gd name="T7" fmla="*/ 0 h 151"/>
                <a:gd name="T8" fmla="*/ 40 w 152"/>
                <a:gd name="T9" fmla="*/ 0 h 151"/>
                <a:gd name="T10" fmla="*/ 42 w 152"/>
                <a:gd name="T11" fmla="*/ 63 h 151"/>
                <a:gd name="T12" fmla="*/ 50 w 152"/>
                <a:gd name="T13" fmla="*/ 63 h 151"/>
                <a:gd name="T14" fmla="*/ 50 w 152"/>
                <a:gd name="T15" fmla="*/ 69 h 151"/>
                <a:gd name="T16" fmla="*/ 42 w 152"/>
                <a:gd name="T17" fmla="*/ 69 h 151"/>
                <a:gd name="T18" fmla="*/ 42 w 152"/>
                <a:gd name="T19" fmla="*/ 63 h 151"/>
                <a:gd name="T20" fmla="*/ 66 w 152"/>
                <a:gd name="T21" fmla="*/ 90 h 151"/>
                <a:gd name="T22" fmla="*/ 50 w 152"/>
                <a:gd name="T23" fmla="*/ 90 h 151"/>
                <a:gd name="T24" fmla="*/ 50 w 152"/>
                <a:gd name="T25" fmla="*/ 95 h 151"/>
                <a:gd name="T26" fmla="*/ 64 w 152"/>
                <a:gd name="T27" fmla="*/ 95 h 151"/>
                <a:gd name="T28" fmla="*/ 64 w 152"/>
                <a:gd name="T29" fmla="*/ 102 h 151"/>
                <a:gd name="T30" fmla="*/ 50 w 152"/>
                <a:gd name="T31" fmla="*/ 102 h 151"/>
                <a:gd name="T32" fmla="*/ 50 w 152"/>
                <a:gd name="T33" fmla="*/ 115 h 151"/>
                <a:gd name="T34" fmla="*/ 42 w 152"/>
                <a:gd name="T35" fmla="*/ 115 h 151"/>
                <a:gd name="T36" fmla="*/ 42 w 152"/>
                <a:gd name="T37" fmla="*/ 82 h 151"/>
                <a:gd name="T38" fmla="*/ 66 w 152"/>
                <a:gd name="T39" fmla="*/ 82 h 151"/>
                <a:gd name="T40" fmla="*/ 66 w 152"/>
                <a:gd name="T41" fmla="*/ 90 h 151"/>
                <a:gd name="T42" fmla="*/ 70 w 152"/>
                <a:gd name="T43" fmla="*/ 69 h 151"/>
                <a:gd name="T44" fmla="*/ 62 w 152"/>
                <a:gd name="T45" fmla="*/ 69 h 151"/>
                <a:gd name="T46" fmla="*/ 62 w 152"/>
                <a:gd name="T47" fmla="*/ 36 h 151"/>
                <a:gd name="T48" fmla="*/ 70 w 152"/>
                <a:gd name="T49" fmla="*/ 36 h 151"/>
                <a:gd name="T50" fmla="*/ 70 w 152"/>
                <a:gd name="T51" fmla="*/ 69 h 151"/>
                <a:gd name="T52" fmla="*/ 104 w 152"/>
                <a:gd name="T53" fmla="*/ 111 h 151"/>
                <a:gd name="T54" fmla="*/ 94 w 152"/>
                <a:gd name="T55" fmla="*/ 115 h 151"/>
                <a:gd name="T56" fmla="*/ 80 w 152"/>
                <a:gd name="T57" fmla="*/ 115 h 151"/>
                <a:gd name="T58" fmla="*/ 80 w 152"/>
                <a:gd name="T59" fmla="*/ 82 h 151"/>
                <a:gd name="T60" fmla="*/ 95 w 152"/>
                <a:gd name="T61" fmla="*/ 82 h 151"/>
                <a:gd name="T62" fmla="*/ 103 w 152"/>
                <a:gd name="T63" fmla="*/ 86 h 151"/>
                <a:gd name="T64" fmla="*/ 103 w 152"/>
                <a:gd name="T65" fmla="*/ 86 h 151"/>
                <a:gd name="T66" fmla="*/ 105 w 152"/>
                <a:gd name="T67" fmla="*/ 92 h 151"/>
                <a:gd name="T68" fmla="*/ 103 w 152"/>
                <a:gd name="T69" fmla="*/ 97 h 151"/>
                <a:gd name="T70" fmla="*/ 103 w 152"/>
                <a:gd name="T71" fmla="*/ 97 h 151"/>
                <a:gd name="T72" fmla="*/ 104 w 152"/>
                <a:gd name="T73" fmla="*/ 98 h 151"/>
                <a:gd name="T74" fmla="*/ 104 w 152"/>
                <a:gd name="T75" fmla="*/ 98 h 151"/>
                <a:gd name="T76" fmla="*/ 106 w 152"/>
                <a:gd name="T77" fmla="*/ 105 h 151"/>
                <a:gd name="T78" fmla="*/ 104 w 152"/>
                <a:gd name="T79" fmla="*/ 111 h 151"/>
                <a:gd name="T80" fmla="*/ 111 w 152"/>
                <a:gd name="T81" fmla="*/ 44 h 151"/>
                <a:gd name="T82" fmla="*/ 101 w 152"/>
                <a:gd name="T83" fmla="*/ 44 h 151"/>
                <a:gd name="T84" fmla="*/ 101 w 152"/>
                <a:gd name="T85" fmla="*/ 69 h 151"/>
                <a:gd name="T86" fmla="*/ 93 w 152"/>
                <a:gd name="T87" fmla="*/ 69 h 151"/>
                <a:gd name="T88" fmla="*/ 93 w 152"/>
                <a:gd name="T89" fmla="*/ 44 h 151"/>
                <a:gd name="T90" fmla="*/ 83 w 152"/>
                <a:gd name="T91" fmla="*/ 44 h 151"/>
                <a:gd name="T92" fmla="*/ 83 w 152"/>
                <a:gd name="T93" fmla="*/ 36 h 151"/>
                <a:gd name="T94" fmla="*/ 111 w 152"/>
                <a:gd name="T95" fmla="*/ 36 h 151"/>
                <a:gd name="T96" fmla="*/ 111 w 152"/>
                <a:gd name="T97" fmla="*/ 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151">
                  <a:moveTo>
                    <a:pt x="4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40" y="0"/>
                  </a:lnTo>
                  <a:close/>
                  <a:moveTo>
                    <a:pt x="42" y="63"/>
                  </a:moveTo>
                  <a:cubicBezTo>
                    <a:pt x="50" y="63"/>
                    <a:pt x="50" y="63"/>
                    <a:pt x="50" y="6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2" y="69"/>
                    <a:pt x="42" y="69"/>
                    <a:pt x="42" y="69"/>
                  </a:cubicBezTo>
                  <a:lnTo>
                    <a:pt x="42" y="63"/>
                  </a:lnTo>
                  <a:close/>
                  <a:moveTo>
                    <a:pt x="66" y="90"/>
                  </a:moveTo>
                  <a:cubicBezTo>
                    <a:pt x="50" y="90"/>
                    <a:pt x="50" y="90"/>
                    <a:pt x="50" y="90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66" y="82"/>
                    <a:pt x="66" y="82"/>
                    <a:pt x="66" y="82"/>
                  </a:cubicBezTo>
                  <a:lnTo>
                    <a:pt x="66" y="90"/>
                  </a:lnTo>
                  <a:close/>
                  <a:moveTo>
                    <a:pt x="70" y="69"/>
                  </a:moveTo>
                  <a:cubicBezTo>
                    <a:pt x="62" y="69"/>
                    <a:pt x="62" y="69"/>
                    <a:pt x="62" y="69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70" y="36"/>
                    <a:pt x="70" y="36"/>
                    <a:pt x="70" y="36"/>
                  </a:cubicBezTo>
                  <a:lnTo>
                    <a:pt x="70" y="69"/>
                  </a:lnTo>
                  <a:close/>
                  <a:moveTo>
                    <a:pt x="104" y="111"/>
                  </a:moveTo>
                  <a:cubicBezTo>
                    <a:pt x="102" y="114"/>
                    <a:pt x="99" y="115"/>
                    <a:pt x="9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8" y="82"/>
                    <a:pt x="102" y="84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5" y="88"/>
                    <a:pt x="105" y="90"/>
                    <a:pt x="105" y="92"/>
                  </a:cubicBezTo>
                  <a:cubicBezTo>
                    <a:pt x="105" y="94"/>
                    <a:pt x="104" y="96"/>
                    <a:pt x="103" y="97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3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6" y="100"/>
                    <a:pt x="106" y="102"/>
                    <a:pt x="106" y="105"/>
                  </a:cubicBezTo>
                  <a:cubicBezTo>
                    <a:pt x="106" y="107"/>
                    <a:pt x="106" y="109"/>
                    <a:pt x="104" y="111"/>
                  </a:cubicBezTo>
                  <a:close/>
                  <a:moveTo>
                    <a:pt x="11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111" y="36"/>
                    <a:pt x="111" y="36"/>
                    <a:pt x="111" y="36"/>
                  </a:cubicBezTo>
                  <a:lnTo>
                    <a:pt x="11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52968ECF-7789-A7FA-8B9E-158B62CF6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2" y="1170"/>
              <a:ext cx="57" cy="31"/>
            </a:xfrm>
            <a:custGeom>
              <a:avLst/>
              <a:gdLst>
                <a:gd name="T0" fmla="*/ 8 w 9"/>
                <a:gd name="T1" fmla="*/ 4 h 5"/>
                <a:gd name="T2" fmla="*/ 9 w 9"/>
                <a:gd name="T3" fmla="*/ 3 h 5"/>
                <a:gd name="T4" fmla="*/ 9 w 9"/>
                <a:gd name="T5" fmla="*/ 2 h 5"/>
                <a:gd name="T6" fmla="*/ 9 w 9"/>
                <a:gd name="T7" fmla="*/ 1 h 5"/>
                <a:gd name="T8" fmla="*/ 8 w 9"/>
                <a:gd name="T9" fmla="*/ 0 h 5"/>
                <a:gd name="T10" fmla="*/ 5 w 9"/>
                <a:gd name="T11" fmla="*/ 0 h 5"/>
                <a:gd name="T12" fmla="*/ 0 w 9"/>
                <a:gd name="T13" fmla="*/ 0 h 5"/>
                <a:gd name="T14" fmla="*/ 0 w 9"/>
                <a:gd name="T15" fmla="*/ 5 h 5"/>
                <a:gd name="T16" fmla="*/ 5 w 9"/>
                <a:gd name="T17" fmla="*/ 5 h 5"/>
                <a:gd name="T18" fmla="*/ 8 w 9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">
                  <a:moveTo>
                    <a:pt x="8" y="4"/>
                  </a:moveTo>
                  <a:cubicBezTo>
                    <a:pt x="8" y="4"/>
                    <a:pt x="9" y="4"/>
                    <a:pt x="9" y="3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6" name="object 8">
            <a:extLst>
              <a:ext uri="{FF2B5EF4-FFF2-40B4-BE49-F238E27FC236}">
                <a16:creationId xmlns:a16="http://schemas.microsoft.com/office/drawing/2014/main" id="{1152315C-ED66-116B-8E3C-54BC83335B12}"/>
              </a:ext>
            </a:extLst>
          </p:cNvPr>
          <p:cNvSpPr txBox="1">
            <a:spLocks/>
          </p:cNvSpPr>
          <p:nvPr userDrawn="1"/>
        </p:nvSpPr>
        <p:spPr>
          <a:xfrm>
            <a:off x="2995051" y="3006471"/>
            <a:ext cx="10053320" cy="1124667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>
            <a:lvl1pPr>
              <a:defRPr sz="6200" b="1" i="0">
                <a:solidFill>
                  <a:schemeClr val="bg1"/>
                </a:solidFill>
                <a:latin typeface="Montserrat"/>
                <a:ea typeface="+mj-ea"/>
                <a:cs typeface="Montserrat"/>
              </a:defRPr>
            </a:lvl1pPr>
          </a:lstStyle>
          <a:p>
            <a:pPr marL="12700">
              <a:spcBef>
                <a:spcPts val="1330"/>
              </a:spcBef>
              <a:tabLst>
                <a:tab pos="5499735" algn="l"/>
              </a:tabLst>
            </a:pPr>
            <a:r>
              <a:rPr lang="en-US" kern="0" dirty="0">
                <a:latin typeface="Montserrat SemiBold" panose="000007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ITFB Group</a:t>
            </a:r>
            <a:endParaRPr lang="ru-RU" kern="0" dirty="0">
              <a:latin typeface="Montserrat SemiBold" panose="000007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446A3907-C0CC-7359-CBA9-A71FF90D6263}"/>
              </a:ext>
            </a:extLst>
          </p:cNvPr>
          <p:cNvSpPr txBox="1"/>
          <p:nvPr userDrawn="1"/>
        </p:nvSpPr>
        <p:spPr>
          <a:xfrm>
            <a:off x="6395916" y="4878255"/>
            <a:ext cx="5825490" cy="235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+7 (495) 234 61 42</a:t>
            </a: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lang="en-US" sz="2750" spc="-5" dirty="0">
                <a:solidFill>
                  <a:schemeClr val="bg1"/>
                </a:solidFill>
                <a:latin typeface="Montserrat-Medium"/>
                <a:cs typeface="Montserrat-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mail@itfbgroup.ru</a:t>
            </a:r>
            <a:endParaRPr lang="en-US" sz="2750" dirty="0">
              <a:solidFill>
                <a:schemeClr val="bg1"/>
              </a:solidFill>
              <a:latin typeface="Montserrat-Medium"/>
              <a:cs typeface="Montserrat-Medium"/>
            </a:endParaRPr>
          </a:p>
          <a:p>
            <a:pPr marL="12700" marR="5080">
              <a:lnSpc>
                <a:spcPct val="100000"/>
              </a:lnSpc>
              <a:spcBef>
                <a:spcPts val="2525"/>
              </a:spcBef>
            </a:pPr>
            <a:r>
              <a:rPr lang="ru-RU"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Холодильный пер. 3</a:t>
            </a:r>
            <a:r>
              <a:rPr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,</a:t>
            </a:r>
            <a:r>
              <a:rPr sz="2750" dirty="0">
                <a:solidFill>
                  <a:srgbClr val="FFFFFF"/>
                </a:solidFill>
                <a:latin typeface="Montserrat-Medium"/>
                <a:cs typeface="Montserrat-Medium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г. Москва,</a:t>
            </a:r>
            <a:r>
              <a:rPr sz="2750" dirty="0">
                <a:solidFill>
                  <a:srgbClr val="FFFFFF"/>
                </a:solidFill>
                <a:latin typeface="Montserrat-Medium"/>
                <a:cs typeface="Montserrat-Medium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Россия, 1</a:t>
            </a:r>
            <a:r>
              <a:rPr lang="ru-RU" sz="2750" spc="-5" dirty="0">
                <a:solidFill>
                  <a:srgbClr val="FFFFFF"/>
                </a:solidFill>
                <a:latin typeface="Montserrat-Medium"/>
                <a:cs typeface="Montserrat-Medium"/>
              </a:rPr>
              <a:t>15191</a:t>
            </a:r>
            <a:endParaRPr sz="2750" dirty="0">
              <a:latin typeface="Montserrat-Medium"/>
              <a:cs typeface="Montserrat-Medium"/>
            </a:endParaRPr>
          </a:p>
        </p:txBody>
      </p:sp>
      <p:sp>
        <p:nvSpPr>
          <p:cNvPr id="38" name="AutoShape 4" descr="QR-Code Generator">
            <a:extLst>
              <a:ext uri="{FF2B5EF4-FFF2-40B4-BE49-F238E27FC236}">
                <a16:creationId xmlns:a16="http://schemas.microsoft.com/office/drawing/2014/main" id="{1FB17B2A-4DC6-BF9C-2169-16BBB18E1D8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901116" y="51089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9" name="AutoShape 6" descr="QR-Code Generator">
            <a:extLst>
              <a:ext uri="{FF2B5EF4-FFF2-40B4-BE49-F238E27FC236}">
                <a16:creationId xmlns:a16="http://schemas.microsoft.com/office/drawing/2014/main" id="{32A9A1CD-C3FC-9721-1424-A024ED9BC7A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053516" y="52613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C78FB1D-B83B-479D-D58C-091F7BA7E6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17" y="4737439"/>
            <a:ext cx="2481256" cy="248125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EAF4C9D-E070-4975-5CA7-663D83BD1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49278" y="4961213"/>
            <a:ext cx="2046959" cy="20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13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tfb contacts ind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365333-242F-EAD6-AD59-DFFA3B3D3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US" spc="10" smtClean="0"/>
              <a:t>‹#›</a:t>
            </a:fld>
            <a:endParaRPr lang="en-US" spc="1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2E20166-CD4B-B07F-078C-A3597035C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" r="1892" b="1194"/>
          <a:stretch/>
        </p:blipFill>
        <p:spPr>
          <a:xfrm>
            <a:off x="-6350" y="0"/>
            <a:ext cx="20128092" cy="11321943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078D242-8599-6482-22EC-7E9FA851C87A}"/>
              </a:ext>
            </a:extLst>
          </p:cNvPr>
          <p:cNvSpPr/>
          <p:nvPr userDrawn="1"/>
        </p:nvSpPr>
        <p:spPr>
          <a:xfrm>
            <a:off x="-6350" y="0"/>
            <a:ext cx="20128092" cy="11663581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object 3">
            <a:extLst>
              <a:ext uri="{FF2B5EF4-FFF2-40B4-BE49-F238E27FC236}">
                <a16:creationId xmlns:a16="http://schemas.microsoft.com/office/drawing/2014/main" id="{00EEB325-BFAF-0B22-2331-4888B0910006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309353"/>
            <a:ext cx="241712" cy="7800809"/>
          </a:xfrm>
          <a:prstGeom prst="rect">
            <a:avLst/>
          </a:prstGeom>
        </p:spPr>
      </p:pic>
      <p:sp>
        <p:nvSpPr>
          <p:cNvPr id="31" name="object 7">
            <a:extLst>
              <a:ext uri="{FF2B5EF4-FFF2-40B4-BE49-F238E27FC236}">
                <a16:creationId xmlns:a16="http://schemas.microsoft.com/office/drawing/2014/main" id="{55F03B3B-D52C-C2E3-A0BA-1D975C44617D}"/>
              </a:ext>
            </a:extLst>
          </p:cNvPr>
          <p:cNvSpPr/>
          <p:nvPr userDrawn="1"/>
        </p:nvSpPr>
        <p:spPr>
          <a:xfrm>
            <a:off x="-6350" y="2565400"/>
            <a:ext cx="13914755" cy="6365875"/>
          </a:xfrm>
          <a:custGeom>
            <a:avLst/>
            <a:gdLst/>
            <a:ahLst/>
            <a:cxnLst/>
            <a:rect l="l" t="t" r="r" b="b"/>
            <a:pathLst>
              <a:path w="13914755" h="6365875">
                <a:moveTo>
                  <a:pt x="13914455" y="6365638"/>
                </a:moveTo>
                <a:lnTo>
                  <a:pt x="0" y="6365638"/>
                </a:lnTo>
                <a:lnTo>
                  <a:pt x="0" y="0"/>
                </a:lnTo>
                <a:lnTo>
                  <a:pt x="13914455" y="0"/>
                </a:lnTo>
                <a:lnTo>
                  <a:pt x="13914455" y="6365638"/>
                </a:lnTo>
                <a:close/>
              </a:path>
            </a:pathLst>
          </a:custGeom>
          <a:solidFill>
            <a:srgbClr val="0378E3">
              <a:alpha val="57000"/>
            </a:srgb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FB2B16C3-18A7-DCA0-163E-34A89790B4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934063" y="4911463"/>
            <a:ext cx="1638292" cy="1626232"/>
            <a:chOff x="682" y="607"/>
            <a:chExt cx="951" cy="944"/>
          </a:xfrm>
          <a:solidFill>
            <a:schemeClr val="bg1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4854132-9BD5-1288-FEE9-9D4BB6DD17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2" y="1245"/>
              <a:ext cx="69" cy="37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0 h 6"/>
                <a:gd name="T4" fmla="*/ 0 w 11"/>
                <a:gd name="T5" fmla="*/ 0 h 6"/>
                <a:gd name="T6" fmla="*/ 0 w 11"/>
                <a:gd name="T7" fmla="*/ 6 h 6"/>
                <a:gd name="T8" fmla="*/ 6 w 11"/>
                <a:gd name="T9" fmla="*/ 6 h 6"/>
                <a:gd name="T10" fmla="*/ 10 w 11"/>
                <a:gd name="T11" fmla="*/ 5 h 6"/>
                <a:gd name="T12" fmla="*/ 11 w 11"/>
                <a:gd name="T13" fmla="*/ 3 h 6"/>
                <a:gd name="T14" fmla="*/ 10 w 11"/>
                <a:gd name="T15" fmla="*/ 1 h 6"/>
                <a:gd name="T16" fmla="*/ 9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2"/>
                    <a:pt x="10" y="2"/>
                    <a:pt x="10" y="1"/>
                  </a:cubicBezTo>
                  <a:cubicBezTo>
                    <a:pt x="10" y="1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FF949E9-94D7-5247-FB71-0E943E582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2" y="607"/>
              <a:ext cx="951" cy="944"/>
            </a:xfrm>
            <a:custGeom>
              <a:avLst/>
              <a:gdLst>
                <a:gd name="T0" fmla="*/ 40 w 152"/>
                <a:gd name="T1" fmla="*/ 0 h 151"/>
                <a:gd name="T2" fmla="*/ 0 w 152"/>
                <a:gd name="T3" fmla="*/ 151 h 151"/>
                <a:gd name="T4" fmla="*/ 112 w 152"/>
                <a:gd name="T5" fmla="*/ 151 h 151"/>
                <a:gd name="T6" fmla="*/ 152 w 152"/>
                <a:gd name="T7" fmla="*/ 0 h 151"/>
                <a:gd name="T8" fmla="*/ 40 w 152"/>
                <a:gd name="T9" fmla="*/ 0 h 151"/>
                <a:gd name="T10" fmla="*/ 42 w 152"/>
                <a:gd name="T11" fmla="*/ 63 h 151"/>
                <a:gd name="T12" fmla="*/ 50 w 152"/>
                <a:gd name="T13" fmla="*/ 63 h 151"/>
                <a:gd name="T14" fmla="*/ 50 w 152"/>
                <a:gd name="T15" fmla="*/ 69 h 151"/>
                <a:gd name="T16" fmla="*/ 42 w 152"/>
                <a:gd name="T17" fmla="*/ 69 h 151"/>
                <a:gd name="T18" fmla="*/ 42 w 152"/>
                <a:gd name="T19" fmla="*/ 63 h 151"/>
                <a:gd name="T20" fmla="*/ 66 w 152"/>
                <a:gd name="T21" fmla="*/ 90 h 151"/>
                <a:gd name="T22" fmla="*/ 50 w 152"/>
                <a:gd name="T23" fmla="*/ 90 h 151"/>
                <a:gd name="T24" fmla="*/ 50 w 152"/>
                <a:gd name="T25" fmla="*/ 95 h 151"/>
                <a:gd name="T26" fmla="*/ 64 w 152"/>
                <a:gd name="T27" fmla="*/ 95 h 151"/>
                <a:gd name="T28" fmla="*/ 64 w 152"/>
                <a:gd name="T29" fmla="*/ 102 h 151"/>
                <a:gd name="T30" fmla="*/ 50 w 152"/>
                <a:gd name="T31" fmla="*/ 102 h 151"/>
                <a:gd name="T32" fmla="*/ 50 w 152"/>
                <a:gd name="T33" fmla="*/ 115 h 151"/>
                <a:gd name="T34" fmla="*/ 42 w 152"/>
                <a:gd name="T35" fmla="*/ 115 h 151"/>
                <a:gd name="T36" fmla="*/ 42 w 152"/>
                <a:gd name="T37" fmla="*/ 82 h 151"/>
                <a:gd name="T38" fmla="*/ 66 w 152"/>
                <a:gd name="T39" fmla="*/ 82 h 151"/>
                <a:gd name="T40" fmla="*/ 66 w 152"/>
                <a:gd name="T41" fmla="*/ 90 h 151"/>
                <a:gd name="T42" fmla="*/ 70 w 152"/>
                <a:gd name="T43" fmla="*/ 69 h 151"/>
                <a:gd name="T44" fmla="*/ 62 w 152"/>
                <a:gd name="T45" fmla="*/ 69 h 151"/>
                <a:gd name="T46" fmla="*/ 62 w 152"/>
                <a:gd name="T47" fmla="*/ 36 h 151"/>
                <a:gd name="T48" fmla="*/ 70 w 152"/>
                <a:gd name="T49" fmla="*/ 36 h 151"/>
                <a:gd name="T50" fmla="*/ 70 w 152"/>
                <a:gd name="T51" fmla="*/ 69 h 151"/>
                <a:gd name="T52" fmla="*/ 104 w 152"/>
                <a:gd name="T53" fmla="*/ 111 h 151"/>
                <a:gd name="T54" fmla="*/ 94 w 152"/>
                <a:gd name="T55" fmla="*/ 115 h 151"/>
                <a:gd name="T56" fmla="*/ 80 w 152"/>
                <a:gd name="T57" fmla="*/ 115 h 151"/>
                <a:gd name="T58" fmla="*/ 80 w 152"/>
                <a:gd name="T59" fmla="*/ 82 h 151"/>
                <a:gd name="T60" fmla="*/ 95 w 152"/>
                <a:gd name="T61" fmla="*/ 82 h 151"/>
                <a:gd name="T62" fmla="*/ 103 w 152"/>
                <a:gd name="T63" fmla="*/ 86 h 151"/>
                <a:gd name="T64" fmla="*/ 103 w 152"/>
                <a:gd name="T65" fmla="*/ 86 h 151"/>
                <a:gd name="T66" fmla="*/ 105 w 152"/>
                <a:gd name="T67" fmla="*/ 92 h 151"/>
                <a:gd name="T68" fmla="*/ 103 w 152"/>
                <a:gd name="T69" fmla="*/ 97 h 151"/>
                <a:gd name="T70" fmla="*/ 103 w 152"/>
                <a:gd name="T71" fmla="*/ 97 h 151"/>
                <a:gd name="T72" fmla="*/ 104 w 152"/>
                <a:gd name="T73" fmla="*/ 98 h 151"/>
                <a:gd name="T74" fmla="*/ 104 w 152"/>
                <a:gd name="T75" fmla="*/ 98 h 151"/>
                <a:gd name="T76" fmla="*/ 106 w 152"/>
                <a:gd name="T77" fmla="*/ 105 h 151"/>
                <a:gd name="T78" fmla="*/ 104 w 152"/>
                <a:gd name="T79" fmla="*/ 111 h 151"/>
                <a:gd name="T80" fmla="*/ 111 w 152"/>
                <a:gd name="T81" fmla="*/ 44 h 151"/>
                <a:gd name="T82" fmla="*/ 101 w 152"/>
                <a:gd name="T83" fmla="*/ 44 h 151"/>
                <a:gd name="T84" fmla="*/ 101 w 152"/>
                <a:gd name="T85" fmla="*/ 69 h 151"/>
                <a:gd name="T86" fmla="*/ 93 w 152"/>
                <a:gd name="T87" fmla="*/ 69 h 151"/>
                <a:gd name="T88" fmla="*/ 93 w 152"/>
                <a:gd name="T89" fmla="*/ 44 h 151"/>
                <a:gd name="T90" fmla="*/ 83 w 152"/>
                <a:gd name="T91" fmla="*/ 44 h 151"/>
                <a:gd name="T92" fmla="*/ 83 w 152"/>
                <a:gd name="T93" fmla="*/ 36 h 151"/>
                <a:gd name="T94" fmla="*/ 111 w 152"/>
                <a:gd name="T95" fmla="*/ 36 h 151"/>
                <a:gd name="T96" fmla="*/ 111 w 152"/>
                <a:gd name="T97" fmla="*/ 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151">
                  <a:moveTo>
                    <a:pt x="4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40" y="0"/>
                  </a:lnTo>
                  <a:close/>
                  <a:moveTo>
                    <a:pt x="42" y="63"/>
                  </a:moveTo>
                  <a:cubicBezTo>
                    <a:pt x="50" y="63"/>
                    <a:pt x="50" y="63"/>
                    <a:pt x="50" y="6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2" y="69"/>
                    <a:pt x="42" y="69"/>
                    <a:pt x="42" y="69"/>
                  </a:cubicBezTo>
                  <a:lnTo>
                    <a:pt x="42" y="63"/>
                  </a:lnTo>
                  <a:close/>
                  <a:moveTo>
                    <a:pt x="66" y="90"/>
                  </a:moveTo>
                  <a:cubicBezTo>
                    <a:pt x="50" y="90"/>
                    <a:pt x="50" y="90"/>
                    <a:pt x="50" y="90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66" y="82"/>
                    <a:pt x="66" y="82"/>
                    <a:pt x="66" y="82"/>
                  </a:cubicBezTo>
                  <a:lnTo>
                    <a:pt x="66" y="90"/>
                  </a:lnTo>
                  <a:close/>
                  <a:moveTo>
                    <a:pt x="70" y="69"/>
                  </a:moveTo>
                  <a:cubicBezTo>
                    <a:pt x="62" y="69"/>
                    <a:pt x="62" y="69"/>
                    <a:pt x="62" y="69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70" y="36"/>
                    <a:pt x="70" y="36"/>
                    <a:pt x="70" y="36"/>
                  </a:cubicBezTo>
                  <a:lnTo>
                    <a:pt x="70" y="69"/>
                  </a:lnTo>
                  <a:close/>
                  <a:moveTo>
                    <a:pt x="104" y="111"/>
                  </a:moveTo>
                  <a:cubicBezTo>
                    <a:pt x="102" y="114"/>
                    <a:pt x="99" y="115"/>
                    <a:pt x="9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8" y="82"/>
                    <a:pt x="102" y="84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5" y="88"/>
                    <a:pt x="105" y="90"/>
                    <a:pt x="105" y="92"/>
                  </a:cubicBezTo>
                  <a:cubicBezTo>
                    <a:pt x="105" y="94"/>
                    <a:pt x="104" y="96"/>
                    <a:pt x="103" y="97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3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6" y="100"/>
                    <a:pt x="106" y="102"/>
                    <a:pt x="106" y="105"/>
                  </a:cubicBezTo>
                  <a:cubicBezTo>
                    <a:pt x="106" y="107"/>
                    <a:pt x="106" y="109"/>
                    <a:pt x="104" y="111"/>
                  </a:cubicBezTo>
                  <a:close/>
                  <a:moveTo>
                    <a:pt x="11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111" y="36"/>
                    <a:pt x="111" y="36"/>
                    <a:pt x="111" y="36"/>
                  </a:cubicBezTo>
                  <a:lnTo>
                    <a:pt x="11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52968ECF-7789-A7FA-8B9E-158B62CF6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2" y="1170"/>
              <a:ext cx="57" cy="31"/>
            </a:xfrm>
            <a:custGeom>
              <a:avLst/>
              <a:gdLst>
                <a:gd name="T0" fmla="*/ 8 w 9"/>
                <a:gd name="T1" fmla="*/ 4 h 5"/>
                <a:gd name="T2" fmla="*/ 9 w 9"/>
                <a:gd name="T3" fmla="*/ 3 h 5"/>
                <a:gd name="T4" fmla="*/ 9 w 9"/>
                <a:gd name="T5" fmla="*/ 2 h 5"/>
                <a:gd name="T6" fmla="*/ 9 w 9"/>
                <a:gd name="T7" fmla="*/ 1 h 5"/>
                <a:gd name="T8" fmla="*/ 8 w 9"/>
                <a:gd name="T9" fmla="*/ 0 h 5"/>
                <a:gd name="T10" fmla="*/ 5 w 9"/>
                <a:gd name="T11" fmla="*/ 0 h 5"/>
                <a:gd name="T12" fmla="*/ 0 w 9"/>
                <a:gd name="T13" fmla="*/ 0 h 5"/>
                <a:gd name="T14" fmla="*/ 0 w 9"/>
                <a:gd name="T15" fmla="*/ 5 h 5"/>
                <a:gd name="T16" fmla="*/ 5 w 9"/>
                <a:gd name="T17" fmla="*/ 5 h 5"/>
                <a:gd name="T18" fmla="*/ 8 w 9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">
                  <a:moveTo>
                    <a:pt x="8" y="4"/>
                  </a:moveTo>
                  <a:cubicBezTo>
                    <a:pt x="8" y="4"/>
                    <a:pt x="9" y="4"/>
                    <a:pt x="9" y="3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A161986-4B44-83FF-3A0B-FFADB990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876" y="3666548"/>
            <a:ext cx="8150527" cy="8079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B86AD4A9-1E9D-11FF-3D0A-155010BA98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1257" y="5482202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2DC64CD0-DBEF-989D-6C2A-891CAF3AE06A}"/>
              </a:ext>
            </a:extLst>
          </p:cNvPr>
          <p:cNvSpPr/>
          <p:nvPr userDrawn="1"/>
        </p:nvSpPr>
        <p:spPr>
          <a:xfrm>
            <a:off x="3226626" y="6341014"/>
            <a:ext cx="370840" cy="279400"/>
          </a:xfrm>
          <a:custGeom>
            <a:avLst/>
            <a:gdLst/>
            <a:ahLst/>
            <a:cxnLst/>
            <a:rect l="l" t="t" r="r" b="b"/>
            <a:pathLst>
              <a:path w="370839" h="279400">
                <a:moveTo>
                  <a:pt x="370217" y="36017"/>
                </a:moveTo>
                <a:lnTo>
                  <a:pt x="367334" y="22021"/>
                </a:lnTo>
                <a:lnTo>
                  <a:pt x="359562" y="10579"/>
                </a:lnTo>
                <a:lnTo>
                  <a:pt x="350418" y="4445"/>
                </a:lnTo>
                <a:lnTo>
                  <a:pt x="348056" y="2857"/>
                </a:lnTo>
                <a:lnTo>
                  <a:pt x="342925" y="1828"/>
                </a:lnTo>
                <a:lnTo>
                  <a:pt x="342925" y="55118"/>
                </a:lnTo>
                <a:lnTo>
                  <a:pt x="342925" y="248412"/>
                </a:lnTo>
                <a:lnTo>
                  <a:pt x="339725" y="251561"/>
                </a:lnTo>
                <a:lnTo>
                  <a:pt x="30480" y="251561"/>
                </a:lnTo>
                <a:lnTo>
                  <a:pt x="27190" y="248272"/>
                </a:lnTo>
                <a:lnTo>
                  <a:pt x="27190" y="55118"/>
                </a:lnTo>
                <a:lnTo>
                  <a:pt x="182473" y="189699"/>
                </a:lnTo>
                <a:lnTo>
                  <a:pt x="190119" y="186385"/>
                </a:lnTo>
                <a:lnTo>
                  <a:pt x="192493" y="185407"/>
                </a:lnTo>
                <a:lnTo>
                  <a:pt x="194068" y="184099"/>
                </a:lnTo>
                <a:lnTo>
                  <a:pt x="194525" y="183718"/>
                </a:lnTo>
                <a:lnTo>
                  <a:pt x="342925" y="55118"/>
                </a:lnTo>
                <a:lnTo>
                  <a:pt x="342925" y="1828"/>
                </a:lnTo>
                <a:lnTo>
                  <a:pt x="333997" y="25"/>
                </a:lnTo>
                <a:lnTo>
                  <a:pt x="332232" y="25"/>
                </a:lnTo>
                <a:lnTo>
                  <a:pt x="332232" y="28028"/>
                </a:lnTo>
                <a:lnTo>
                  <a:pt x="185051" y="155549"/>
                </a:lnTo>
                <a:lnTo>
                  <a:pt x="38176" y="28232"/>
                </a:lnTo>
                <a:lnTo>
                  <a:pt x="243878" y="27559"/>
                </a:lnTo>
                <a:lnTo>
                  <a:pt x="332232" y="28028"/>
                </a:lnTo>
                <a:lnTo>
                  <a:pt x="332232" y="25"/>
                </a:lnTo>
                <a:lnTo>
                  <a:pt x="234721" y="0"/>
                </a:lnTo>
                <a:lnTo>
                  <a:pt x="36118" y="25"/>
                </a:lnTo>
                <a:lnTo>
                  <a:pt x="24142" y="2082"/>
                </a:lnTo>
                <a:lnTo>
                  <a:pt x="13741" y="7835"/>
                </a:lnTo>
                <a:lnTo>
                  <a:pt x="5689" y="16675"/>
                </a:lnTo>
                <a:lnTo>
                  <a:pt x="774" y="27990"/>
                </a:lnTo>
                <a:lnTo>
                  <a:pt x="381" y="29108"/>
                </a:lnTo>
                <a:lnTo>
                  <a:pt x="241" y="29413"/>
                </a:lnTo>
                <a:lnTo>
                  <a:pt x="88" y="122339"/>
                </a:lnTo>
                <a:lnTo>
                  <a:pt x="0" y="248805"/>
                </a:lnTo>
                <a:lnTo>
                  <a:pt x="1066" y="252018"/>
                </a:lnTo>
                <a:lnTo>
                  <a:pt x="1485" y="253365"/>
                </a:lnTo>
                <a:lnTo>
                  <a:pt x="36118" y="278841"/>
                </a:lnTo>
                <a:lnTo>
                  <a:pt x="207848" y="278879"/>
                </a:lnTo>
                <a:lnTo>
                  <a:pt x="334048" y="278841"/>
                </a:lnTo>
                <a:lnTo>
                  <a:pt x="367347" y="256844"/>
                </a:lnTo>
                <a:lnTo>
                  <a:pt x="370217" y="242849"/>
                </a:lnTo>
                <a:lnTo>
                  <a:pt x="370217" y="360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pic>
        <p:nvPicPr>
          <p:cNvPr id="20" name="object 12">
            <a:extLst>
              <a:ext uri="{FF2B5EF4-FFF2-40B4-BE49-F238E27FC236}">
                <a16:creationId xmlns:a16="http://schemas.microsoft.com/office/drawing/2014/main" id="{72235745-E48E-C09F-2434-4C9378E92A4E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211526" y="5535838"/>
            <a:ext cx="352863" cy="354330"/>
          </a:xfrm>
          <a:prstGeom prst="rect">
            <a:avLst/>
          </a:prstGeom>
        </p:spPr>
      </p:pic>
      <p:sp>
        <p:nvSpPr>
          <p:cNvPr id="21" name="object 13">
            <a:extLst>
              <a:ext uri="{FF2B5EF4-FFF2-40B4-BE49-F238E27FC236}">
                <a16:creationId xmlns:a16="http://schemas.microsoft.com/office/drawing/2014/main" id="{D9CED58D-5BFA-A7FB-FF9B-2A4EB9C2867E}"/>
              </a:ext>
            </a:extLst>
          </p:cNvPr>
          <p:cNvSpPr/>
          <p:nvPr userDrawn="1"/>
        </p:nvSpPr>
        <p:spPr>
          <a:xfrm>
            <a:off x="3236215" y="7069455"/>
            <a:ext cx="344170" cy="490220"/>
          </a:xfrm>
          <a:custGeom>
            <a:avLst/>
            <a:gdLst/>
            <a:ahLst/>
            <a:cxnLst/>
            <a:rect l="l" t="t" r="r" b="b"/>
            <a:pathLst>
              <a:path w="344170" h="490220">
                <a:moveTo>
                  <a:pt x="169961" y="0"/>
                </a:moveTo>
                <a:lnTo>
                  <a:pt x="122980" y="7129"/>
                </a:lnTo>
                <a:lnTo>
                  <a:pt x="82994" y="24815"/>
                </a:lnTo>
                <a:lnTo>
                  <a:pt x="49309" y="51631"/>
                </a:lnTo>
                <a:lnTo>
                  <a:pt x="23318" y="85741"/>
                </a:lnTo>
                <a:lnTo>
                  <a:pt x="6416" y="125308"/>
                </a:lnTo>
                <a:lnTo>
                  <a:pt x="0" y="168496"/>
                </a:lnTo>
                <a:lnTo>
                  <a:pt x="743" y="188044"/>
                </a:lnTo>
                <a:lnTo>
                  <a:pt x="7873" y="226103"/>
                </a:lnTo>
                <a:lnTo>
                  <a:pt x="25369" y="273726"/>
                </a:lnTo>
                <a:lnTo>
                  <a:pt x="54445" y="328724"/>
                </a:lnTo>
                <a:lnTo>
                  <a:pt x="92536" y="386176"/>
                </a:lnTo>
                <a:lnTo>
                  <a:pt x="136244" y="448865"/>
                </a:lnTo>
                <a:lnTo>
                  <a:pt x="160309" y="483157"/>
                </a:lnTo>
                <a:lnTo>
                  <a:pt x="164686" y="486246"/>
                </a:lnTo>
                <a:lnTo>
                  <a:pt x="168371" y="489816"/>
                </a:lnTo>
                <a:lnTo>
                  <a:pt x="176026" y="489816"/>
                </a:lnTo>
                <a:lnTo>
                  <a:pt x="179722" y="486246"/>
                </a:lnTo>
                <a:lnTo>
                  <a:pt x="183868" y="483052"/>
                </a:lnTo>
                <a:lnTo>
                  <a:pt x="192161" y="472382"/>
                </a:lnTo>
                <a:lnTo>
                  <a:pt x="196674" y="465210"/>
                </a:lnTo>
                <a:lnTo>
                  <a:pt x="207535" y="449514"/>
                </a:lnTo>
                <a:lnTo>
                  <a:pt x="172256" y="449514"/>
                </a:lnTo>
                <a:lnTo>
                  <a:pt x="171638" y="448865"/>
                </a:lnTo>
                <a:lnTo>
                  <a:pt x="171178" y="448456"/>
                </a:lnTo>
                <a:lnTo>
                  <a:pt x="124099" y="382086"/>
                </a:lnTo>
                <a:lnTo>
                  <a:pt x="101314" y="348742"/>
                </a:lnTo>
                <a:lnTo>
                  <a:pt x="79704" y="314596"/>
                </a:lnTo>
                <a:lnTo>
                  <a:pt x="54745" y="268682"/>
                </a:lnTo>
                <a:lnTo>
                  <a:pt x="35936" y="219908"/>
                </a:lnTo>
                <a:lnTo>
                  <a:pt x="28683" y="165131"/>
                </a:lnTo>
                <a:lnTo>
                  <a:pt x="32530" y="138223"/>
                </a:lnTo>
                <a:lnTo>
                  <a:pt x="62733" y="79285"/>
                </a:lnTo>
                <a:lnTo>
                  <a:pt x="120864" y="37899"/>
                </a:lnTo>
                <a:lnTo>
                  <a:pt x="158361" y="29568"/>
                </a:lnTo>
                <a:lnTo>
                  <a:pt x="266684" y="29568"/>
                </a:lnTo>
                <a:lnTo>
                  <a:pt x="256967" y="22247"/>
                </a:lnTo>
                <a:lnTo>
                  <a:pt x="215315" y="5430"/>
                </a:lnTo>
                <a:lnTo>
                  <a:pt x="169961" y="0"/>
                </a:lnTo>
                <a:close/>
              </a:path>
              <a:path w="344170" h="490220">
                <a:moveTo>
                  <a:pt x="266684" y="29568"/>
                </a:moveTo>
                <a:lnTo>
                  <a:pt x="158361" y="29568"/>
                </a:lnTo>
                <a:lnTo>
                  <a:pt x="203395" y="32073"/>
                </a:lnTo>
                <a:lnTo>
                  <a:pt x="243877" y="47687"/>
                </a:lnTo>
                <a:lnTo>
                  <a:pt x="277460" y="74460"/>
                </a:lnTo>
                <a:lnTo>
                  <a:pt x="301798" y="110445"/>
                </a:lnTo>
                <a:lnTo>
                  <a:pt x="314545" y="153690"/>
                </a:lnTo>
                <a:lnTo>
                  <a:pt x="315722" y="175114"/>
                </a:lnTo>
                <a:lnTo>
                  <a:pt x="313820" y="196120"/>
                </a:lnTo>
                <a:lnTo>
                  <a:pt x="302870" y="237112"/>
                </a:lnTo>
                <a:lnTo>
                  <a:pt x="277856" y="292125"/>
                </a:lnTo>
                <a:lnTo>
                  <a:pt x="246285" y="343611"/>
                </a:lnTo>
                <a:lnTo>
                  <a:pt x="210299" y="395734"/>
                </a:lnTo>
                <a:lnTo>
                  <a:pt x="173460" y="448194"/>
                </a:lnTo>
                <a:lnTo>
                  <a:pt x="172916" y="448728"/>
                </a:lnTo>
                <a:lnTo>
                  <a:pt x="172256" y="449514"/>
                </a:lnTo>
                <a:lnTo>
                  <a:pt x="207535" y="449514"/>
                </a:lnTo>
                <a:lnTo>
                  <a:pt x="241285" y="400950"/>
                </a:lnTo>
                <a:lnTo>
                  <a:pt x="280535" y="343266"/>
                </a:lnTo>
                <a:lnTo>
                  <a:pt x="310686" y="291545"/>
                </a:lnTo>
                <a:lnTo>
                  <a:pt x="333518" y="236117"/>
                </a:lnTo>
                <a:lnTo>
                  <a:pt x="344036" y="183110"/>
                </a:lnTo>
                <a:lnTo>
                  <a:pt x="343711" y="156314"/>
                </a:lnTo>
                <a:lnTo>
                  <a:pt x="338973" y="129293"/>
                </a:lnTo>
                <a:lnTo>
                  <a:pt x="320870" y="85351"/>
                </a:lnTo>
                <a:lnTo>
                  <a:pt x="292843" y="49278"/>
                </a:lnTo>
                <a:lnTo>
                  <a:pt x="266684" y="29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pic>
        <p:nvPicPr>
          <p:cNvPr id="22" name="object 14">
            <a:extLst>
              <a:ext uri="{FF2B5EF4-FFF2-40B4-BE49-F238E27FC236}">
                <a16:creationId xmlns:a16="http://schemas.microsoft.com/office/drawing/2014/main" id="{503296D5-1E5C-A8FE-CF6C-EB4FD554ACB3}"/>
              </a:ext>
            </a:extLst>
          </p:cNvPr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322315" y="7231674"/>
            <a:ext cx="172216" cy="172225"/>
          </a:xfrm>
          <a:prstGeom prst="rect">
            <a:avLst/>
          </a:prstGeom>
        </p:spPr>
      </p:pic>
      <p:sp>
        <p:nvSpPr>
          <p:cNvPr id="23" name="Текст 11">
            <a:extLst>
              <a:ext uri="{FF2B5EF4-FFF2-40B4-BE49-F238E27FC236}">
                <a16:creationId xmlns:a16="http://schemas.microsoft.com/office/drawing/2014/main" id="{60FE4255-204A-FF52-045D-0BE51C8DB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21257" y="6325935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01489BB6-B96C-8482-D08F-B15B54940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1257" y="7113294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3999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21A05BBC-03B1-BE44-9FAA-8072C6366CAE}"/>
              </a:ext>
            </a:extLst>
          </p:cNvPr>
          <p:cNvPicPr/>
          <p:nvPr userDrawn="1"/>
        </p:nvPicPr>
        <p:blipFill rotWithShape="1">
          <a:blip r:embed="rId2">
            <a:alphaModFix amt="19000"/>
            <a:duotone>
              <a:prstClr val="black"/>
              <a:srgbClr val="1886F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3" r="-80"/>
          <a:stretch/>
        </p:blipFill>
        <p:spPr>
          <a:xfrm>
            <a:off x="0" y="0"/>
            <a:ext cx="20110450" cy="11309350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B91B5E88-7C76-C54E-8DBD-9A58B5602C00}"/>
              </a:ext>
            </a:extLst>
          </p:cNvPr>
          <p:cNvSpPr/>
          <p:nvPr/>
        </p:nvSpPr>
        <p:spPr>
          <a:xfrm>
            <a:off x="1005204" y="2149475"/>
            <a:ext cx="14036423" cy="6314838"/>
          </a:xfrm>
          <a:custGeom>
            <a:avLst/>
            <a:gdLst>
              <a:gd name="connsiteX0" fmla="*/ 13914455 w 13914455"/>
              <a:gd name="connsiteY0" fmla="*/ 6365638 h 6365638"/>
              <a:gd name="connsiteX1" fmla="*/ 0 w 13914455"/>
              <a:gd name="connsiteY1" fmla="*/ 6365638 h 6365638"/>
              <a:gd name="connsiteX2" fmla="*/ 1651000 w 13914455"/>
              <a:gd name="connsiteY2" fmla="*/ 50800 h 6365638"/>
              <a:gd name="connsiteX3" fmla="*/ 13914455 w 13914455"/>
              <a:gd name="connsiteY3" fmla="*/ 0 h 6365638"/>
              <a:gd name="connsiteX4" fmla="*/ 13914455 w 13914455"/>
              <a:gd name="connsiteY4" fmla="*/ 6365638 h 6365638"/>
              <a:gd name="connsiteX0" fmla="*/ 12161855 w 13914455"/>
              <a:gd name="connsiteY0" fmla="*/ 6340238 h 6365638"/>
              <a:gd name="connsiteX1" fmla="*/ 0 w 13914455"/>
              <a:gd name="connsiteY1" fmla="*/ 6365638 h 6365638"/>
              <a:gd name="connsiteX2" fmla="*/ 1651000 w 13914455"/>
              <a:gd name="connsiteY2" fmla="*/ 50800 h 6365638"/>
              <a:gd name="connsiteX3" fmla="*/ 13914455 w 13914455"/>
              <a:gd name="connsiteY3" fmla="*/ 0 h 6365638"/>
              <a:gd name="connsiteX4" fmla="*/ 12161855 w 13914455"/>
              <a:gd name="connsiteY4" fmla="*/ 6340238 h 6365638"/>
              <a:gd name="connsiteX0" fmla="*/ 12296609 w 13914455"/>
              <a:gd name="connsiteY0" fmla="*/ 6349863 h 6365638"/>
              <a:gd name="connsiteX1" fmla="*/ 0 w 13914455"/>
              <a:gd name="connsiteY1" fmla="*/ 6365638 h 6365638"/>
              <a:gd name="connsiteX2" fmla="*/ 1651000 w 13914455"/>
              <a:gd name="connsiteY2" fmla="*/ 50800 h 6365638"/>
              <a:gd name="connsiteX3" fmla="*/ 13914455 w 13914455"/>
              <a:gd name="connsiteY3" fmla="*/ 0 h 6365638"/>
              <a:gd name="connsiteX4" fmla="*/ 12296609 w 13914455"/>
              <a:gd name="connsiteY4" fmla="*/ 6349863 h 6365638"/>
              <a:gd name="connsiteX0" fmla="*/ 12296609 w 13981832"/>
              <a:gd name="connsiteY0" fmla="*/ 6359489 h 6375264"/>
              <a:gd name="connsiteX1" fmla="*/ 0 w 13981832"/>
              <a:gd name="connsiteY1" fmla="*/ 6375264 h 6375264"/>
              <a:gd name="connsiteX2" fmla="*/ 1651000 w 13981832"/>
              <a:gd name="connsiteY2" fmla="*/ 60426 h 6375264"/>
              <a:gd name="connsiteX3" fmla="*/ 13981832 w 13981832"/>
              <a:gd name="connsiteY3" fmla="*/ 0 h 6375264"/>
              <a:gd name="connsiteX4" fmla="*/ 12296609 w 13981832"/>
              <a:gd name="connsiteY4" fmla="*/ 6359489 h 6375264"/>
              <a:gd name="connsiteX0" fmla="*/ 12296609 w 14036423"/>
              <a:gd name="connsiteY0" fmla="*/ 6299063 h 6314838"/>
              <a:gd name="connsiteX1" fmla="*/ 0 w 14036423"/>
              <a:gd name="connsiteY1" fmla="*/ 6314838 h 6314838"/>
              <a:gd name="connsiteX2" fmla="*/ 1651000 w 14036423"/>
              <a:gd name="connsiteY2" fmla="*/ 0 h 6314838"/>
              <a:gd name="connsiteX3" fmla="*/ 14036423 w 14036423"/>
              <a:gd name="connsiteY3" fmla="*/ 21461 h 6314838"/>
              <a:gd name="connsiteX4" fmla="*/ 12296609 w 14036423"/>
              <a:gd name="connsiteY4" fmla="*/ 6299063 h 6314838"/>
              <a:gd name="connsiteX0" fmla="*/ 12363986 w 14036423"/>
              <a:gd name="connsiteY0" fmla="*/ 6299063 h 6314838"/>
              <a:gd name="connsiteX1" fmla="*/ 0 w 14036423"/>
              <a:gd name="connsiteY1" fmla="*/ 6314838 h 6314838"/>
              <a:gd name="connsiteX2" fmla="*/ 1651000 w 14036423"/>
              <a:gd name="connsiteY2" fmla="*/ 0 h 6314838"/>
              <a:gd name="connsiteX3" fmla="*/ 14036423 w 14036423"/>
              <a:gd name="connsiteY3" fmla="*/ 21461 h 6314838"/>
              <a:gd name="connsiteX4" fmla="*/ 12363986 w 14036423"/>
              <a:gd name="connsiteY4" fmla="*/ 6299063 h 6314838"/>
              <a:gd name="connsiteX0" fmla="*/ 12392862 w 14036423"/>
              <a:gd name="connsiteY0" fmla="*/ 6299063 h 6314838"/>
              <a:gd name="connsiteX1" fmla="*/ 0 w 14036423"/>
              <a:gd name="connsiteY1" fmla="*/ 6314838 h 6314838"/>
              <a:gd name="connsiteX2" fmla="*/ 1651000 w 14036423"/>
              <a:gd name="connsiteY2" fmla="*/ 0 h 6314838"/>
              <a:gd name="connsiteX3" fmla="*/ 14036423 w 14036423"/>
              <a:gd name="connsiteY3" fmla="*/ 21461 h 6314838"/>
              <a:gd name="connsiteX4" fmla="*/ 12392862 w 14036423"/>
              <a:gd name="connsiteY4" fmla="*/ 6299063 h 6314838"/>
              <a:gd name="connsiteX0" fmla="*/ 12384395 w 14036423"/>
              <a:gd name="connsiteY0" fmla="*/ 6299063 h 6314838"/>
              <a:gd name="connsiteX1" fmla="*/ 0 w 14036423"/>
              <a:gd name="connsiteY1" fmla="*/ 6314838 h 6314838"/>
              <a:gd name="connsiteX2" fmla="*/ 1651000 w 14036423"/>
              <a:gd name="connsiteY2" fmla="*/ 0 h 6314838"/>
              <a:gd name="connsiteX3" fmla="*/ 14036423 w 14036423"/>
              <a:gd name="connsiteY3" fmla="*/ 21461 h 6314838"/>
              <a:gd name="connsiteX4" fmla="*/ 12384395 w 14036423"/>
              <a:gd name="connsiteY4" fmla="*/ 6299063 h 6314838"/>
              <a:gd name="connsiteX0" fmla="*/ 12384395 w 14036423"/>
              <a:gd name="connsiteY0" fmla="*/ 6299063 h 6314838"/>
              <a:gd name="connsiteX1" fmla="*/ 0 w 14036423"/>
              <a:gd name="connsiteY1" fmla="*/ 6314838 h 6314838"/>
              <a:gd name="connsiteX2" fmla="*/ 1651000 w 14036423"/>
              <a:gd name="connsiteY2" fmla="*/ 0 h 6314838"/>
              <a:gd name="connsiteX3" fmla="*/ 14036423 w 14036423"/>
              <a:gd name="connsiteY3" fmla="*/ 21461 h 6314838"/>
              <a:gd name="connsiteX4" fmla="*/ 12384395 w 14036423"/>
              <a:gd name="connsiteY4" fmla="*/ 6299063 h 631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6423" h="6314838">
                <a:moveTo>
                  <a:pt x="12384395" y="6299063"/>
                </a:moveTo>
                <a:cubicBezTo>
                  <a:pt x="12384052" y="6308797"/>
                  <a:pt x="4128132" y="6309580"/>
                  <a:pt x="0" y="6314838"/>
                </a:cubicBezTo>
                <a:lnTo>
                  <a:pt x="1651000" y="0"/>
                </a:lnTo>
                <a:lnTo>
                  <a:pt x="14036423" y="21461"/>
                </a:lnTo>
                <a:lnTo>
                  <a:pt x="12384395" y="6299063"/>
                </a:lnTo>
                <a:close/>
              </a:path>
            </a:pathLst>
          </a:custGeom>
          <a:solidFill>
            <a:srgbClr val="0378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FC923-3108-9544-9B92-81087225B13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217876" y="3273327"/>
            <a:ext cx="8150527" cy="807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7A2417-E62B-294E-A04F-75E776BD86B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ru-RU" spc="10" smtClean="0"/>
              <a:t>‹#›</a:t>
            </a:fld>
            <a:endParaRPr lang="ru-RU" spc="1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D0A2FFA-6A84-1D44-A3B1-14CF76389FF2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921257" y="5088981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73930745-9F3D-734B-8254-61F40F302815}"/>
              </a:ext>
            </a:extLst>
          </p:cNvPr>
          <p:cNvSpPr/>
          <p:nvPr/>
        </p:nvSpPr>
        <p:spPr>
          <a:xfrm>
            <a:off x="3226626" y="5947793"/>
            <a:ext cx="370840" cy="279400"/>
          </a:xfrm>
          <a:custGeom>
            <a:avLst/>
            <a:gdLst/>
            <a:ahLst/>
            <a:cxnLst/>
            <a:rect l="l" t="t" r="r" b="b"/>
            <a:pathLst>
              <a:path w="370839" h="279400">
                <a:moveTo>
                  <a:pt x="370217" y="36017"/>
                </a:moveTo>
                <a:lnTo>
                  <a:pt x="367334" y="22021"/>
                </a:lnTo>
                <a:lnTo>
                  <a:pt x="359562" y="10579"/>
                </a:lnTo>
                <a:lnTo>
                  <a:pt x="350418" y="4445"/>
                </a:lnTo>
                <a:lnTo>
                  <a:pt x="348056" y="2857"/>
                </a:lnTo>
                <a:lnTo>
                  <a:pt x="342925" y="1828"/>
                </a:lnTo>
                <a:lnTo>
                  <a:pt x="342925" y="55118"/>
                </a:lnTo>
                <a:lnTo>
                  <a:pt x="342925" y="248412"/>
                </a:lnTo>
                <a:lnTo>
                  <a:pt x="339725" y="251561"/>
                </a:lnTo>
                <a:lnTo>
                  <a:pt x="30480" y="251561"/>
                </a:lnTo>
                <a:lnTo>
                  <a:pt x="27190" y="248272"/>
                </a:lnTo>
                <a:lnTo>
                  <a:pt x="27190" y="55118"/>
                </a:lnTo>
                <a:lnTo>
                  <a:pt x="182473" y="189699"/>
                </a:lnTo>
                <a:lnTo>
                  <a:pt x="190119" y="186385"/>
                </a:lnTo>
                <a:lnTo>
                  <a:pt x="192493" y="185407"/>
                </a:lnTo>
                <a:lnTo>
                  <a:pt x="194068" y="184099"/>
                </a:lnTo>
                <a:lnTo>
                  <a:pt x="194525" y="183718"/>
                </a:lnTo>
                <a:lnTo>
                  <a:pt x="342925" y="55118"/>
                </a:lnTo>
                <a:lnTo>
                  <a:pt x="342925" y="1828"/>
                </a:lnTo>
                <a:lnTo>
                  <a:pt x="333997" y="25"/>
                </a:lnTo>
                <a:lnTo>
                  <a:pt x="332232" y="25"/>
                </a:lnTo>
                <a:lnTo>
                  <a:pt x="332232" y="28028"/>
                </a:lnTo>
                <a:lnTo>
                  <a:pt x="185051" y="155549"/>
                </a:lnTo>
                <a:lnTo>
                  <a:pt x="38176" y="28232"/>
                </a:lnTo>
                <a:lnTo>
                  <a:pt x="243878" y="27559"/>
                </a:lnTo>
                <a:lnTo>
                  <a:pt x="332232" y="28028"/>
                </a:lnTo>
                <a:lnTo>
                  <a:pt x="332232" y="25"/>
                </a:lnTo>
                <a:lnTo>
                  <a:pt x="234721" y="0"/>
                </a:lnTo>
                <a:lnTo>
                  <a:pt x="36118" y="25"/>
                </a:lnTo>
                <a:lnTo>
                  <a:pt x="24142" y="2082"/>
                </a:lnTo>
                <a:lnTo>
                  <a:pt x="13741" y="7835"/>
                </a:lnTo>
                <a:lnTo>
                  <a:pt x="5689" y="16675"/>
                </a:lnTo>
                <a:lnTo>
                  <a:pt x="774" y="27990"/>
                </a:lnTo>
                <a:lnTo>
                  <a:pt x="381" y="29108"/>
                </a:lnTo>
                <a:lnTo>
                  <a:pt x="241" y="29413"/>
                </a:lnTo>
                <a:lnTo>
                  <a:pt x="88" y="122339"/>
                </a:lnTo>
                <a:lnTo>
                  <a:pt x="0" y="248805"/>
                </a:lnTo>
                <a:lnTo>
                  <a:pt x="1066" y="252018"/>
                </a:lnTo>
                <a:lnTo>
                  <a:pt x="1485" y="253365"/>
                </a:lnTo>
                <a:lnTo>
                  <a:pt x="36118" y="278841"/>
                </a:lnTo>
                <a:lnTo>
                  <a:pt x="207848" y="278879"/>
                </a:lnTo>
                <a:lnTo>
                  <a:pt x="334048" y="278841"/>
                </a:lnTo>
                <a:lnTo>
                  <a:pt x="367347" y="256844"/>
                </a:lnTo>
                <a:lnTo>
                  <a:pt x="370217" y="242849"/>
                </a:lnTo>
                <a:lnTo>
                  <a:pt x="370217" y="360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B11E3523-C20F-E043-BC57-57BA3B96B9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1526" y="5142617"/>
            <a:ext cx="352863" cy="354330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9D1F16BE-886A-9A45-8DAB-84CFF837D7D3}"/>
              </a:ext>
            </a:extLst>
          </p:cNvPr>
          <p:cNvSpPr/>
          <p:nvPr/>
        </p:nvSpPr>
        <p:spPr>
          <a:xfrm>
            <a:off x="3236215" y="6752434"/>
            <a:ext cx="344170" cy="490220"/>
          </a:xfrm>
          <a:custGeom>
            <a:avLst/>
            <a:gdLst/>
            <a:ahLst/>
            <a:cxnLst/>
            <a:rect l="l" t="t" r="r" b="b"/>
            <a:pathLst>
              <a:path w="344170" h="490220">
                <a:moveTo>
                  <a:pt x="169961" y="0"/>
                </a:moveTo>
                <a:lnTo>
                  <a:pt x="122980" y="7129"/>
                </a:lnTo>
                <a:lnTo>
                  <a:pt x="82994" y="24815"/>
                </a:lnTo>
                <a:lnTo>
                  <a:pt x="49309" y="51631"/>
                </a:lnTo>
                <a:lnTo>
                  <a:pt x="23318" y="85741"/>
                </a:lnTo>
                <a:lnTo>
                  <a:pt x="6416" y="125308"/>
                </a:lnTo>
                <a:lnTo>
                  <a:pt x="0" y="168496"/>
                </a:lnTo>
                <a:lnTo>
                  <a:pt x="743" y="188044"/>
                </a:lnTo>
                <a:lnTo>
                  <a:pt x="7873" y="226103"/>
                </a:lnTo>
                <a:lnTo>
                  <a:pt x="25369" y="273726"/>
                </a:lnTo>
                <a:lnTo>
                  <a:pt x="54445" y="328724"/>
                </a:lnTo>
                <a:lnTo>
                  <a:pt x="92536" y="386176"/>
                </a:lnTo>
                <a:lnTo>
                  <a:pt x="136244" y="448865"/>
                </a:lnTo>
                <a:lnTo>
                  <a:pt x="160309" y="483157"/>
                </a:lnTo>
                <a:lnTo>
                  <a:pt x="164686" y="486246"/>
                </a:lnTo>
                <a:lnTo>
                  <a:pt x="168371" y="489816"/>
                </a:lnTo>
                <a:lnTo>
                  <a:pt x="176026" y="489816"/>
                </a:lnTo>
                <a:lnTo>
                  <a:pt x="179722" y="486246"/>
                </a:lnTo>
                <a:lnTo>
                  <a:pt x="183868" y="483052"/>
                </a:lnTo>
                <a:lnTo>
                  <a:pt x="192161" y="472382"/>
                </a:lnTo>
                <a:lnTo>
                  <a:pt x="196674" y="465210"/>
                </a:lnTo>
                <a:lnTo>
                  <a:pt x="207535" y="449514"/>
                </a:lnTo>
                <a:lnTo>
                  <a:pt x="172256" y="449514"/>
                </a:lnTo>
                <a:lnTo>
                  <a:pt x="171638" y="448865"/>
                </a:lnTo>
                <a:lnTo>
                  <a:pt x="171178" y="448456"/>
                </a:lnTo>
                <a:lnTo>
                  <a:pt x="124099" y="382086"/>
                </a:lnTo>
                <a:lnTo>
                  <a:pt x="101314" y="348742"/>
                </a:lnTo>
                <a:lnTo>
                  <a:pt x="79704" y="314596"/>
                </a:lnTo>
                <a:lnTo>
                  <a:pt x="54745" y="268682"/>
                </a:lnTo>
                <a:lnTo>
                  <a:pt x="35936" y="219908"/>
                </a:lnTo>
                <a:lnTo>
                  <a:pt x="28683" y="165131"/>
                </a:lnTo>
                <a:lnTo>
                  <a:pt x="32530" y="138223"/>
                </a:lnTo>
                <a:lnTo>
                  <a:pt x="62733" y="79285"/>
                </a:lnTo>
                <a:lnTo>
                  <a:pt x="120864" y="37899"/>
                </a:lnTo>
                <a:lnTo>
                  <a:pt x="158361" y="29568"/>
                </a:lnTo>
                <a:lnTo>
                  <a:pt x="266684" y="29568"/>
                </a:lnTo>
                <a:lnTo>
                  <a:pt x="256967" y="22247"/>
                </a:lnTo>
                <a:lnTo>
                  <a:pt x="215315" y="5430"/>
                </a:lnTo>
                <a:lnTo>
                  <a:pt x="169961" y="0"/>
                </a:lnTo>
                <a:close/>
              </a:path>
              <a:path w="344170" h="490220">
                <a:moveTo>
                  <a:pt x="266684" y="29568"/>
                </a:moveTo>
                <a:lnTo>
                  <a:pt x="158361" y="29568"/>
                </a:lnTo>
                <a:lnTo>
                  <a:pt x="203395" y="32073"/>
                </a:lnTo>
                <a:lnTo>
                  <a:pt x="243877" y="47687"/>
                </a:lnTo>
                <a:lnTo>
                  <a:pt x="277460" y="74460"/>
                </a:lnTo>
                <a:lnTo>
                  <a:pt x="301798" y="110445"/>
                </a:lnTo>
                <a:lnTo>
                  <a:pt x="314545" y="153690"/>
                </a:lnTo>
                <a:lnTo>
                  <a:pt x="315722" y="175114"/>
                </a:lnTo>
                <a:lnTo>
                  <a:pt x="313820" y="196120"/>
                </a:lnTo>
                <a:lnTo>
                  <a:pt x="302870" y="237112"/>
                </a:lnTo>
                <a:lnTo>
                  <a:pt x="277856" y="292125"/>
                </a:lnTo>
                <a:lnTo>
                  <a:pt x="246285" y="343611"/>
                </a:lnTo>
                <a:lnTo>
                  <a:pt x="210299" y="395734"/>
                </a:lnTo>
                <a:lnTo>
                  <a:pt x="173460" y="448194"/>
                </a:lnTo>
                <a:lnTo>
                  <a:pt x="172916" y="448728"/>
                </a:lnTo>
                <a:lnTo>
                  <a:pt x="172256" y="449514"/>
                </a:lnTo>
                <a:lnTo>
                  <a:pt x="207535" y="449514"/>
                </a:lnTo>
                <a:lnTo>
                  <a:pt x="241285" y="400950"/>
                </a:lnTo>
                <a:lnTo>
                  <a:pt x="280535" y="343266"/>
                </a:lnTo>
                <a:lnTo>
                  <a:pt x="310686" y="291545"/>
                </a:lnTo>
                <a:lnTo>
                  <a:pt x="333518" y="236117"/>
                </a:lnTo>
                <a:lnTo>
                  <a:pt x="344036" y="183110"/>
                </a:lnTo>
                <a:lnTo>
                  <a:pt x="343711" y="156314"/>
                </a:lnTo>
                <a:lnTo>
                  <a:pt x="338973" y="129293"/>
                </a:lnTo>
                <a:lnTo>
                  <a:pt x="320870" y="85351"/>
                </a:lnTo>
                <a:lnTo>
                  <a:pt x="292843" y="49278"/>
                </a:lnTo>
                <a:lnTo>
                  <a:pt x="266684" y="29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4">
            <a:extLst>
              <a:ext uri="{FF2B5EF4-FFF2-40B4-BE49-F238E27FC236}">
                <a16:creationId xmlns:a16="http://schemas.microsoft.com/office/drawing/2014/main" id="{7B6CC9B3-8283-894D-8785-E64CDCB336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315" y="6838453"/>
            <a:ext cx="172216" cy="172225"/>
          </a:xfrm>
          <a:prstGeom prst="rect">
            <a:avLst/>
          </a:prstGeom>
        </p:spPr>
      </p:pic>
      <p:sp>
        <p:nvSpPr>
          <p:cNvPr id="21" name="Текст 11">
            <a:extLst>
              <a:ext uri="{FF2B5EF4-FFF2-40B4-BE49-F238E27FC236}">
                <a16:creationId xmlns:a16="http://schemas.microsoft.com/office/drawing/2014/main" id="{D6FA5FB0-58CB-DC40-9F7F-CAEC50DB43D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921257" y="5932714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395FFBDE-7F36-094C-AEDE-84098CBE7D9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921257" y="6720073"/>
            <a:ext cx="8458200" cy="415498"/>
          </a:xfrm>
        </p:spPr>
        <p:txBody>
          <a:bodyPr/>
          <a:lstStyle>
            <a:lvl1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1pPr>
            <a:lvl2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2pPr>
            <a:lvl3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3pPr>
            <a:lvl4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4pPr>
            <a:lvl5pPr>
              <a:defRPr sz="2700" b="1" i="0">
                <a:solidFill>
                  <a:schemeClr val="bg1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8AD73A2-CD8F-A0F2-7DEC-48553C60A6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15" y="4483775"/>
            <a:ext cx="2512135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fb_new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Прямоугольник 36">
            <a:extLst>
              <a:ext uri="{FF2B5EF4-FFF2-40B4-BE49-F238E27FC236}">
                <a16:creationId xmlns:a16="http://schemas.microsoft.com/office/drawing/2014/main" id="{5700534F-C04F-1333-E5AB-5330CD7E477E}"/>
              </a:ext>
            </a:extLst>
          </p:cNvPr>
          <p:cNvSpPr/>
          <p:nvPr userDrawn="1"/>
        </p:nvSpPr>
        <p:spPr>
          <a:xfrm>
            <a:off x="12261849" y="15875"/>
            <a:ext cx="11277600" cy="11359811"/>
          </a:xfrm>
          <a:custGeom>
            <a:avLst/>
            <a:gdLst>
              <a:gd name="connsiteX0" fmla="*/ 0 w 5791200"/>
              <a:gd name="connsiteY0" fmla="*/ 0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0 w 5791200"/>
              <a:gd name="connsiteY4" fmla="*/ 0 h 7162800"/>
              <a:gd name="connsiteX0" fmla="*/ 1973942 w 5791200"/>
              <a:gd name="connsiteY0" fmla="*/ 14515 h 7162800"/>
              <a:gd name="connsiteX1" fmla="*/ 5791200 w 5791200"/>
              <a:gd name="connsiteY1" fmla="*/ 0 h 7162800"/>
              <a:gd name="connsiteX2" fmla="*/ 5791200 w 5791200"/>
              <a:gd name="connsiteY2" fmla="*/ 7162800 h 7162800"/>
              <a:gd name="connsiteX3" fmla="*/ 0 w 5791200"/>
              <a:gd name="connsiteY3" fmla="*/ 7162800 h 7162800"/>
              <a:gd name="connsiteX4" fmla="*/ 1973942 w 5791200"/>
              <a:gd name="connsiteY4" fmla="*/ 14515 h 7162800"/>
              <a:gd name="connsiteX0" fmla="*/ 1901371 w 5791200"/>
              <a:gd name="connsiteY0" fmla="*/ 0 h 7177314"/>
              <a:gd name="connsiteX1" fmla="*/ 5791200 w 5791200"/>
              <a:gd name="connsiteY1" fmla="*/ 14514 h 7177314"/>
              <a:gd name="connsiteX2" fmla="*/ 5791200 w 5791200"/>
              <a:gd name="connsiteY2" fmla="*/ 7177314 h 7177314"/>
              <a:gd name="connsiteX3" fmla="*/ 0 w 5791200"/>
              <a:gd name="connsiteY3" fmla="*/ 7177314 h 7177314"/>
              <a:gd name="connsiteX4" fmla="*/ 1901371 w 57912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5791200 w 7112000"/>
              <a:gd name="connsiteY2" fmla="*/ 7177314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77314"/>
              <a:gd name="connsiteX1" fmla="*/ 7112000 w 7112000"/>
              <a:gd name="connsiteY1" fmla="*/ 72571 h 7177314"/>
              <a:gd name="connsiteX2" fmla="*/ 4775200 w 7112000"/>
              <a:gd name="connsiteY2" fmla="*/ 7003143 h 7177314"/>
              <a:gd name="connsiteX3" fmla="*/ 0 w 7112000"/>
              <a:gd name="connsiteY3" fmla="*/ 7177314 h 7177314"/>
              <a:gd name="connsiteX4" fmla="*/ 1901371 w 7112000"/>
              <a:gd name="connsiteY4" fmla="*/ 0 h 7177314"/>
              <a:gd name="connsiteX0" fmla="*/ 1901371 w 7112000"/>
              <a:gd name="connsiteY0" fmla="*/ 0 h 7191829"/>
              <a:gd name="connsiteX1" fmla="*/ 7112000 w 7112000"/>
              <a:gd name="connsiteY1" fmla="*/ 72571 h 7191829"/>
              <a:gd name="connsiteX2" fmla="*/ 5225143 w 7112000"/>
              <a:gd name="connsiteY2" fmla="*/ 7191829 h 7191829"/>
              <a:gd name="connsiteX3" fmla="*/ 0 w 7112000"/>
              <a:gd name="connsiteY3" fmla="*/ 7177314 h 7191829"/>
              <a:gd name="connsiteX4" fmla="*/ 1901371 w 7112000"/>
              <a:gd name="connsiteY4" fmla="*/ 0 h 7191829"/>
              <a:gd name="connsiteX0" fmla="*/ 1872343 w 7112000"/>
              <a:gd name="connsiteY0" fmla="*/ 0 h 7133772"/>
              <a:gd name="connsiteX1" fmla="*/ 7112000 w 7112000"/>
              <a:gd name="connsiteY1" fmla="*/ 14514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12000"/>
              <a:gd name="connsiteY0" fmla="*/ 0 h 7133772"/>
              <a:gd name="connsiteX1" fmla="*/ 7112000 w 7112000"/>
              <a:gd name="connsiteY1" fmla="*/ 58057 h 7133772"/>
              <a:gd name="connsiteX2" fmla="*/ 5225143 w 7112000"/>
              <a:gd name="connsiteY2" fmla="*/ 7133772 h 7133772"/>
              <a:gd name="connsiteX3" fmla="*/ 0 w 7112000"/>
              <a:gd name="connsiteY3" fmla="*/ 7119257 h 7133772"/>
              <a:gd name="connsiteX4" fmla="*/ 1872343 w 7112000"/>
              <a:gd name="connsiteY4" fmla="*/ 0 h 7133772"/>
              <a:gd name="connsiteX0" fmla="*/ 1872343 w 7141028"/>
              <a:gd name="connsiteY0" fmla="*/ 14515 h 7148287"/>
              <a:gd name="connsiteX1" fmla="*/ 7141028 w 7141028"/>
              <a:gd name="connsiteY1" fmla="*/ 0 h 7148287"/>
              <a:gd name="connsiteX2" fmla="*/ 5225143 w 7141028"/>
              <a:gd name="connsiteY2" fmla="*/ 7148287 h 7148287"/>
              <a:gd name="connsiteX3" fmla="*/ 0 w 7141028"/>
              <a:gd name="connsiteY3" fmla="*/ 7133772 h 7148287"/>
              <a:gd name="connsiteX4" fmla="*/ 1872343 w 7141028"/>
              <a:gd name="connsiteY4" fmla="*/ 14515 h 7148287"/>
              <a:gd name="connsiteX0" fmla="*/ 1901372 w 7141028"/>
              <a:gd name="connsiteY0" fmla="*/ 0 h 7177315"/>
              <a:gd name="connsiteX1" fmla="*/ 7141028 w 7141028"/>
              <a:gd name="connsiteY1" fmla="*/ 29028 h 7177315"/>
              <a:gd name="connsiteX2" fmla="*/ 5225143 w 7141028"/>
              <a:gd name="connsiteY2" fmla="*/ 7177315 h 7177315"/>
              <a:gd name="connsiteX3" fmla="*/ 0 w 7141028"/>
              <a:gd name="connsiteY3" fmla="*/ 7162800 h 7177315"/>
              <a:gd name="connsiteX4" fmla="*/ 1901372 w 7141028"/>
              <a:gd name="connsiteY4" fmla="*/ 0 h 7177315"/>
              <a:gd name="connsiteX0" fmla="*/ 1901372 w 7141028"/>
              <a:gd name="connsiteY0" fmla="*/ 632 h 7177947"/>
              <a:gd name="connsiteX1" fmla="*/ 7141028 w 7141028"/>
              <a:gd name="connsiteY1" fmla="*/ 29660 h 7177947"/>
              <a:gd name="connsiteX2" fmla="*/ 5225143 w 7141028"/>
              <a:gd name="connsiteY2" fmla="*/ 7177947 h 7177947"/>
              <a:gd name="connsiteX3" fmla="*/ 0 w 7141028"/>
              <a:gd name="connsiteY3" fmla="*/ 7163432 h 7177947"/>
              <a:gd name="connsiteX4" fmla="*/ 1901372 w 7141028"/>
              <a:gd name="connsiteY4" fmla="*/ 632 h 7177947"/>
              <a:gd name="connsiteX0" fmla="*/ 1901372 w 7126514"/>
              <a:gd name="connsiteY0" fmla="*/ 5587 h 7182902"/>
              <a:gd name="connsiteX1" fmla="*/ 7126514 w 7126514"/>
              <a:gd name="connsiteY1" fmla="*/ 5586 h 7182902"/>
              <a:gd name="connsiteX2" fmla="*/ 5225143 w 7126514"/>
              <a:gd name="connsiteY2" fmla="*/ 7182902 h 7182902"/>
              <a:gd name="connsiteX3" fmla="*/ 0 w 7126514"/>
              <a:gd name="connsiteY3" fmla="*/ 7168387 h 7182902"/>
              <a:gd name="connsiteX4" fmla="*/ 1901372 w 7126514"/>
              <a:gd name="connsiteY4" fmla="*/ 5587 h 7182902"/>
              <a:gd name="connsiteX0" fmla="*/ 1901372 w 7126543"/>
              <a:gd name="connsiteY0" fmla="*/ 1179 h 7178494"/>
              <a:gd name="connsiteX1" fmla="*/ 7126514 w 7126543"/>
              <a:gd name="connsiteY1" fmla="*/ 1178 h 7178494"/>
              <a:gd name="connsiteX2" fmla="*/ 5225143 w 7126543"/>
              <a:gd name="connsiteY2" fmla="*/ 7178494 h 7178494"/>
              <a:gd name="connsiteX3" fmla="*/ 0 w 7126543"/>
              <a:gd name="connsiteY3" fmla="*/ 7163979 h 7178494"/>
              <a:gd name="connsiteX4" fmla="*/ 1901372 w 7126543"/>
              <a:gd name="connsiteY4" fmla="*/ 1179 h 717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6543" h="7178494">
                <a:moveTo>
                  <a:pt x="1901372" y="1179"/>
                </a:moveTo>
                <a:cubicBezTo>
                  <a:pt x="1833638" y="-3659"/>
                  <a:pt x="7141028" y="8435"/>
                  <a:pt x="7126514" y="1178"/>
                </a:cubicBezTo>
                <a:lnTo>
                  <a:pt x="5225143" y="7178494"/>
                </a:lnTo>
                <a:lnTo>
                  <a:pt x="0" y="7163979"/>
                </a:lnTo>
                <a:lnTo>
                  <a:pt x="1901372" y="1179"/>
                </a:lnTo>
                <a:close/>
              </a:path>
            </a:pathLst>
          </a:custGeom>
          <a:solidFill>
            <a:srgbClr val="1886F4"/>
          </a:solidFill>
          <a:ln>
            <a:solidFill>
              <a:srgbClr val="188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Прямоугольник 2">
            <a:extLst>
              <a:ext uri="{FF2B5EF4-FFF2-40B4-BE49-F238E27FC236}">
                <a16:creationId xmlns:a16="http://schemas.microsoft.com/office/drawing/2014/main" id="{E5CFA491-0008-5717-9EE9-C7DFE028DB88}"/>
              </a:ext>
            </a:extLst>
          </p:cNvPr>
          <p:cNvSpPr/>
          <p:nvPr userDrawn="1"/>
        </p:nvSpPr>
        <p:spPr>
          <a:xfrm>
            <a:off x="-12954" y="3658820"/>
            <a:ext cx="17456404" cy="4717750"/>
          </a:xfrm>
          <a:prstGeom prst="rect">
            <a:avLst/>
          </a:prstGeom>
          <a:gradFill flip="none" rotWithShape="1">
            <a:gsLst>
              <a:gs pos="30000">
                <a:srgbClr val="0079E7"/>
              </a:gs>
              <a:gs pos="97000">
                <a:schemeClr val="accent1">
                  <a:lumMod val="40000"/>
                  <a:lumOff val="6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D30CDE-62F8-694A-7006-825868609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US" spc="10" smtClean="0"/>
              <a:t>‹#›</a:t>
            </a:fld>
            <a:endParaRPr lang="en-US" spc="10" dirty="0"/>
          </a:p>
        </p:txBody>
      </p:sp>
      <p:grpSp>
        <p:nvGrpSpPr>
          <p:cNvPr id="586" name="Группа 585">
            <a:extLst>
              <a:ext uri="{FF2B5EF4-FFF2-40B4-BE49-F238E27FC236}">
                <a16:creationId xmlns:a16="http://schemas.microsoft.com/office/drawing/2014/main" id="{7951007F-7A42-6B48-81FA-5112B5ED4A7C}"/>
              </a:ext>
            </a:extLst>
          </p:cNvPr>
          <p:cNvGrpSpPr/>
          <p:nvPr userDrawn="1"/>
        </p:nvGrpSpPr>
        <p:grpSpPr>
          <a:xfrm>
            <a:off x="17900649" y="-209708"/>
            <a:ext cx="1981202" cy="11807983"/>
            <a:chOff x="17900650" y="-436957"/>
            <a:chExt cx="1981202" cy="11807983"/>
          </a:xfrm>
        </p:grpSpPr>
        <p:grpSp>
          <p:nvGrpSpPr>
            <p:cNvPr id="379" name="Google Shape;12;p1">
              <a:extLst>
                <a:ext uri="{FF2B5EF4-FFF2-40B4-BE49-F238E27FC236}">
                  <a16:creationId xmlns:a16="http://schemas.microsoft.com/office/drawing/2014/main" id="{3B871433-21A8-0556-B80D-72979984AF5A}"/>
                </a:ext>
              </a:extLst>
            </p:cNvPr>
            <p:cNvGrpSpPr/>
            <p:nvPr userDrawn="1"/>
          </p:nvGrpSpPr>
          <p:grpSpPr>
            <a:xfrm>
              <a:off x="17900650" y="-436957"/>
              <a:ext cx="1981200" cy="3753722"/>
              <a:chOff x="10916816" y="5134630"/>
              <a:chExt cx="1076889" cy="2090177"/>
            </a:xfrm>
          </p:grpSpPr>
          <p:grpSp>
            <p:nvGrpSpPr>
              <p:cNvPr id="380" name="Google Shape;13;p1">
                <a:extLst>
                  <a:ext uri="{FF2B5EF4-FFF2-40B4-BE49-F238E27FC236}">
                    <a16:creationId xmlns:a16="http://schemas.microsoft.com/office/drawing/2014/main" id="{8B683322-6FF9-F37A-E201-4613D1E52D3C}"/>
                  </a:ext>
                </a:extLst>
              </p:cNvPr>
              <p:cNvGrpSpPr/>
              <p:nvPr/>
            </p:nvGrpSpPr>
            <p:grpSpPr>
              <a:xfrm rot="-5400000">
                <a:off x="9907727" y="6143719"/>
                <a:ext cx="2090177" cy="72000"/>
                <a:chOff x="3223645" y="-1314064"/>
                <a:chExt cx="2090177" cy="72000"/>
              </a:xfrm>
            </p:grpSpPr>
            <p:sp>
              <p:nvSpPr>
                <p:cNvPr id="436" name="Google Shape;14;p1">
                  <a:extLst>
                    <a:ext uri="{FF2B5EF4-FFF2-40B4-BE49-F238E27FC236}">
                      <a16:creationId xmlns:a16="http://schemas.microsoft.com/office/drawing/2014/main" id="{14214AB7-203E-93C7-EB23-6F58081FBD82}"/>
                    </a:ext>
                  </a:extLst>
                </p:cNvPr>
                <p:cNvSpPr/>
                <p:nvPr/>
              </p:nvSpPr>
              <p:spPr>
                <a:xfrm>
                  <a:off x="322364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15;p1">
                  <a:extLst>
                    <a:ext uri="{FF2B5EF4-FFF2-40B4-BE49-F238E27FC236}">
                      <a16:creationId xmlns:a16="http://schemas.microsoft.com/office/drawing/2014/main" id="{B3507614-709A-B998-17CA-1BD742BC13CE}"/>
                    </a:ext>
                  </a:extLst>
                </p:cNvPr>
                <p:cNvSpPr/>
                <p:nvPr/>
              </p:nvSpPr>
              <p:spPr>
                <a:xfrm>
                  <a:off x="344788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16;p1">
                  <a:extLst>
                    <a:ext uri="{FF2B5EF4-FFF2-40B4-BE49-F238E27FC236}">
                      <a16:creationId xmlns:a16="http://schemas.microsoft.com/office/drawing/2014/main" id="{AEE43E2F-109D-CED7-2975-62DDB57D37FE}"/>
                    </a:ext>
                  </a:extLst>
                </p:cNvPr>
                <p:cNvSpPr/>
                <p:nvPr/>
              </p:nvSpPr>
              <p:spPr>
                <a:xfrm>
                  <a:off x="367212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17;p1">
                  <a:extLst>
                    <a:ext uri="{FF2B5EF4-FFF2-40B4-BE49-F238E27FC236}">
                      <a16:creationId xmlns:a16="http://schemas.microsoft.com/office/drawing/2014/main" id="{00B8323C-05AB-4289-D1BD-404F9C7BF227}"/>
                    </a:ext>
                  </a:extLst>
                </p:cNvPr>
                <p:cNvSpPr/>
                <p:nvPr/>
              </p:nvSpPr>
              <p:spPr>
                <a:xfrm>
                  <a:off x="389637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18;p1">
                  <a:extLst>
                    <a:ext uri="{FF2B5EF4-FFF2-40B4-BE49-F238E27FC236}">
                      <a16:creationId xmlns:a16="http://schemas.microsoft.com/office/drawing/2014/main" id="{2C55CCDE-CC54-CE06-7B02-B290CD3B091E}"/>
                    </a:ext>
                  </a:extLst>
                </p:cNvPr>
                <p:cNvSpPr/>
                <p:nvPr/>
              </p:nvSpPr>
              <p:spPr>
                <a:xfrm>
                  <a:off x="4120613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19;p1">
                  <a:extLst>
                    <a:ext uri="{FF2B5EF4-FFF2-40B4-BE49-F238E27FC236}">
                      <a16:creationId xmlns:a16="http://schemas.microsoft.com/office/drawing/2014/main" id="{C8A7461C-C156-F77A-CBFF-19189C3786E1}"/>
                    </a:ext>
                  </a:extLst>
                </p:cNvPr>
                <p:cNvSpPr/>
                <p:nvPr/>
              </p:nvSpPr>
              <p:spPr>
                <a:xfrm>
                  <a:off x="434485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20;p1">
                  <a:extLst>
                    <a:ext uri="{FF2B5EF4-FFF2-40B4-BE49-F238E27FC236}">
                      <a16:creationId xmlns:a16="http://schemas.microsoft.com/office/drawing/2014/main" id="{8D00CBFE-BE74-554A-EE4F-99A32E9F24EF}"/>
                    </a:ext>
                  </a:extLst>
                </p:cNvPr>
                <p:cNvSpPr/>
                <p:nvPr/>
              </p:nvSpPr>
              <p:spPr>
                <a:xfrm>
                  <a:off x="456909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21;p1">
                  <a:extLst>
                    <a:ext uri="{FF2B5EF4-FFF2-40B4-BE49-F238E27FC236}">
                      <a16:creationId xmlns:a16="http://schemas.microsoft.com/office/drawing/2014/main" id="{D9FB260C-02B0-A00D-9FD6-1EACCCBC393A}"/>
                    </a:ext>
                  </a:extLst>
                </p:cNvPr>
                <p:cNvSpPr/>
                <p:nvPr/>
              </p:nvSpPr>
              <p:spPr>
                <a:xfrm>
                  <a:off x="479333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22;p1">
                  <a:extLst>
                    <a:ext uri="{FF2B5EF4-FFF2-40B4-BE49-F238E27FC236}">
                      <a16:creationId xmlns:a16="http://schemas.microsoft.com/office/drawing/2014/main" id="{DACF0E11-F729-5118-7C8C-58458788962F}"/>
                    </a:ext>
                  </a:extLst>
                </p:cNvPr>
                <p:cNvSpPr/>
                <p:nvPr/>
              </p:nvSpPr>
              <p:spPr>
                <a:xfrm>
                  <a:off x="501758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23;p1">
                  <a:extLst>
                    <a:ext uri="{FF2B5EF4-FFF2-40B4-BE49-F238E27FC236}">
                      <a16:creationId xmlns:a16="http://schemas.microsoft.com/office/drawing/2014/main" id="{F9A59329-010A-A82D-8524-7B8A941BE5F0}"/>
                    </a:ext>
                  </a:extLst>
                </p:cNvPr>
                <p:cNvSpPr/>
                <p:nvPr/>
              </p:nvSpPr>
              <p:spPr>
                <a:xfrm>
                  <a:off x="5241822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1" name="Google Shape;24;p1">
                <a:extLst>
                  <a:ext uri="{FF2B5EF4-FFF2-40B4-BE49-F238E27FC236}">
                    <a16:creationId xmlns:a16="http://schemas.microsoft.com/office/drawing/2014/main" id="{B6E9BD92-AC47-E5A2-714B-DCFC251563C9}"/>
                  </a:ext>
                </a:extLst>
              </p:cNvPr>
              <p:cNvGrpSpPr/>
              <p:nvPr/>
            </p:nvGrpSpPr>
            <p:grpSpPr>
              <a:xfrm rot="-5400000">
                <a:off x="10108705" y="6143719"/>
                <a:ext cx="2090177" cy="72000"/>
                <a:chOff x="3223645" y="-1115944"/>
                <a:chExt cx="2090177" cy="72000"/>
              </a:xfrm>
            </p:grpSpPr>
            <p:sp>
              <p:nvSpPr>
                <p:cNvPr id="426" name="Google Shape;25;p1">
                  <a:extLst>
                    <a:ext uri="{FF2B5EF4-FFF2-40B4-BE49-F238E27FC236}">
                      <a16:creationId xmlns:a16="http://schemas.microsoft.com/office/drawing/2014/main" id="{C702F88C-EDD1-3296-9615-4717074743F7}"/>
                    </a:ext>
                  </a:extLst>
                </p:cNvPr>
                <p:cNvSpPr/>
                <p:nvPr/>
              </p:nvSpPr>
              <p:spPr>
                <a:xfrm>
                  <a:off x="322364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26;p1">
                  <a:extLst>
                    <a:ext uri="{FF2B5EF4-FFF2-40B4-BE49-F238E27FC236}">
                      <a16:creationId xmlns:a16="http://schemas.microsoft.com/office/drawing/2014/main" id="{80ABBA68-E3AE-125E-A77F-0001DF52EE8B}"/>
                    </a:ext>
                  </a:extLst>
                </p:cNvPr>
                <p:cNvSpPr/>
                <p:nvPr/>
              </p:nvSpPr>
              <p:spPr>
                <a:xfrm>
                  <a:off x="344788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27;p1">
                  <a:extLst>
                    <a:ext uri="{FF2B5EF4-FFF2-40B4-BE49-F238E27FC236}">
                      <a16:creationId xmlns:a16="http://schemas.microsoft.com/office/drawing/2014/main" id="{99F47C84-BFAA-E469-B30C-9FD46A360C98}"/>
                    </a:ext>
                  </a:extLst>
                </p:cNvPr>
                <p:cNvSpPr/>
                <p:nvPr/>
              </p:nvSpPr>
              <p:spPr>
                <a:xfrm>
                  <a:off x="367212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28;p1">
                  <a:extLst>
                    <a:ext uri="{FF2B5EF4-FFF2-40B4-BE49-F238E27FC236}">
                      <a16:creationId xmlns:a16="http://schemas.microsoft.com/office/drawing/2014/main" id="{D32145C7-EA0F-97DA-108F-D0D3A551E3BA}"/>
                    </a:ext>
                  </a:extLst>
                </p:cNvPr>
                <p:cNvSpPr/>
                <p:nvPr/>
              </p:nvSpPr>
              <p:spPr>
                <a:xfrm>
                  <a:off x="389637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29;p1">
                  <a:extLst>
                    <a:ext uri="{FF2B5EF4-FFF2-40B4-BE49-F238E27FC236}">
                      <a16:creationId xmlns:a16="http://schemas.microsoft.com/office/drawing/2014/main" id="{B270A007-ACD6-4A6C-2DFA-F7180A10BF50}"/>
                    </a:ext>
                  </a:extLst>
                </p:cNvPr>
                <p:cNvSpPr/>
                <p:nvPr/>
              </p:nvSpPr>
              <p:spPr>
                <a:xfrm>
                  <a:off x="4120613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30;p1">
                  <a:extLst>
                    <a:ext uri="{FF2B5EF4-FFF2-40B4-BE49-F238E27FC236}">
                      <a16:creationId xmlns:a16="http://schemas.microsoft.com/office/drawing/2014/main" id="{1176800A-AC4B-9B01-4431-9926D6C0FDA4}"/>
                    </a:ext>
                  </a:extLst>
                </p:cNvPr>
                <p:cNvSpPr/>
                <p:nvPr/>
              </p:nvSpPr>
              <p:spPr>
                <a:xfrm>
                  <a:off x="434485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31;p1">
                  <a:extLst>
                    <a:ext uri="{FF2B5EF4-FFF2-40B4-BE49-F238E27FC236}">
                      <a16:creationId xmlns:a16="http://schemas.microsoft.com/office/drawing/2014/main" id="{F9D46534-8EF1-332A-934A-FE7D44301E7C}"/>
                    </a:ext>
                  </a:extLst>
                </p:cNvPr>
                <p:cNvSpPr/>
                <p:nvPr/>
              </p:nvSpPr>
              <p:spPr>
                <a:xfrm>
                  <a:off x="456909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32;p1">
                  <a:extLst>
                    <a:ext uri="{FF2B5EF4-FFF2-40B4-BE49-F238E27FC236}">
                      <a16:creationId xmlns:a16="http://schemas.microsoft.com/office/drawing/2014/main" id="{45008A6C-B77B-247A-D12B-45167E6AC614}"/>
                    </a:ext>
                  </a:extLst>
                </p:cNvPr>
                <p:cNvSpPr/>
                <p:nvPr/>
              </p:nvSpPr>
              <p:spPr>
                <a:xfrm>
                  <a:off x="479333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33;p1">
                  <a:extLst>
                    <a:ext uri="{FF2B5EF4-FFF2-40B4-BE49-F238E27FC236}">
                      <a16:creationId xmlns:a16="http://schemas.microsoft.com/office/drawing/2014/main" id="{D95E1152-10C9-1915-8AB4-9D76D0263088}"/>
                    </a:ext>
                  </a:extLst>
                </p:cNvPr>
                <p:cNvSpPr/>
                <p:nvPr/>
              </p:nvSpPr>
              <p:spPr>
                <a:xfrm>
                  <a:off x="501758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34;p1">
                  <a:extLst>
                    <a:ext uri="{FF2B5EF4-FFF2-40B4-BE49-F238E27FC236}">
                      <a16:creationId xmlns:a16="http://schemas.microsoft.com/office/drawing/2014/main" id="{BED642C9-EDAC-2253-E520-B74C5171BE9D}"/>
                    </a:ext>
                  </a:extLst>
                </p:cNvPr>
                <p:cNvSpPr/>
                <p:nvPr/>
              </p:nvSpPr>
              <p:spPr>
                <a:xfrm>
                  <a:off x="5241822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" name="Google Shape;35;p1">
                <a:extLst>
                  <a:ext uri="{FF2B5EF4-FFF2-40B4-BE49-F238E27FC236}">
                    <a16:creationId xmlns:a16="http://schemas.microsoft.com/office/drawing/2014/main" id="{4CF852F0-189B-F898-2B89-56699D4AC8CE}"/>
                  </a:ext>
                </a:extLst>
              </p:cNvPr>
              <p:cNvGrpSpPr/>
              <p:nvPr/>
            </p:nvGrpSpPr>
            <p:grpSpPr>
              <a:xfrm rot="-5400000">
                <a:off x="10309683" y="6143719"/>
                <a:ext cx="2090177" cy="72000"/>
                <a:chOff x="3223645" y="-917824"/>
                <a:chExt cx="2090177" cy="72000"/>
              </a:xfrm>
            </p:grpSpPr>
            <p:sp>
              <p:nvSpPr>
                <p:cNvPr id="416" name="Google Shape;36;p1">
                  <a:extLst>
                    <a:ext uri="{FF2B5EF4-FFF2-40B4-BE49-F238E27FC236}">
                      <a16:creationId xmlns:a16="http://schemas.microsoft.com/office/drawing/2014/main" id="{0A8D90D4-E1B2-7FDD-AE5F-AD5C15067081}"/>
                    </a:ext>
                  </a:extLst>
                </p:cNvPr>
                <p:cNvSpPr/>
                <p:nvPr/>
              </p:nvSpPr>
              <p:spPr>
                <a:xfrm>
                  <a:off x="322364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37;p1">
                  <a:extLst>
                    <a:ext uri="{FF2B5EF4-FFF2-40B4-BE49-F238E27FC236}">
                      <a16:creationId xmlns:a16="http://schemas.microsoft.com/office/drawing/2014/main" id="{E96AF9F9-42AB-F534-9E52-09BD5272396B}"/>
                    </a:ext>
                  </a:extLst>
                </p:cNvPr>
                <p:cNvSpPr/>
                <p:nvPr/>
              </p:nvSpPr>
              <p:spPr>
                <a:xfrm>
                  <a:off x="344788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38;p1">
                  <a:extLst>
                    <a:ext uri="{FF2B5EF4-FFF2-40B4-BE49-F238E27FC236}">
                      <a16:creationId xmlns:a16="http://schemas.microsoft.com/office/drawing/2014/main" id="{A66A1508-D40D-D152-2A9D-4D42C45E0944}"/>
                    </a:ext>
                  </a:extLst>
                </p:cNvPr>
                <p:cNvSpPr/>
                <p:nvPr/>
              </p:nvSpPr>
              <p:spPr>
                <a:xfrm>
                  <a:off x="367212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39;p1">
                  <a:extLst>
                    <a:ext uri="{FF2B5EF4-FFF2-40B4-BE49-F238E27FC236}">
                      <a16:creationId xmlns:a16="http://schemas.microsoft.com/office/drawing/2014/main" id="{F56F84C3-AF0F-1CC6-4F7D-EFF2968BBBB0}"/>
                    </a:ext>
                  </a:extLst>
                </p:cNvPr>
                <p:cNvSpPr/>
                <p:nvPr/>
              </p:nvSpPr>
              <p:spPr>
                <a:xfrm>
                  <a:off x="389637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0;p1">
                  <a:extLst>
                    <a:ext uri="{FF2B5EF4-FFF2-40B4-BE49-F238E27FC236}">
                      <a16:creationId xmlns:a16="http://schemas.microsoft.com/office/drawing/2014/main" id="{F87E9775-AF0E-91C0-014F-19ADD9671258}"/>
                    </a:ext>
                  </a:extLst>
                </p:cNvPr>
                <p:cNvSpPr/>
                <p:nvPr/>
              </p:nvSpPr>
              <p:spPr>
                <a:xfrm>
                  <a:off x="4120613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1;p1">
                  <a:extLst>
                    <a:ext uri="{FF2B5EF4-FFF2-40B4-BE49-F238E27FC236}">
                      <a16:creationId xmlns:a16="http://schemas.microsoft.com/office/drawing/2014/main" id="{69CC0005-77A1-46A5-4D31-84AF95D14DAF}"/>
                    </a:ext>
                  </a:extLst>
                </p:cNvPr>
                <p:cNvSpPr/>
                <p:nvPr/>
              </p:nvSpPr>
              <p:spPr>
                <a:xfrm>
                  <a:off x="434485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;p1">
                  <a:extLst>
                    <a:ext uri="{FF2B5EF4-FFF2-40B4-BE49-F238E27FC236}">
                      <a16:creationId xmlns:a16="http://schemas.microsoft.com/office/drawing/2014/main" id="{2DA42664-A4ED-5AA4-22D8-3C6A6AE37AA2}"/>
                    </a:ext>
                  </a:extLst>
                </p:cNvPr>
                <p:cNvSpPr/>
                <p:nvPr/>
              </p:nvSpPr>
              <p:spPr>
                <a:xfrm>
                  <a:off x="456909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3;p1">
                  <a:extLst>
                    <a:ext uri="{FF2B5EF4-FFF2-40B4-BE49-F238E27FC236}">
                      <a16:creationId xmlns:a16="http://schemas.microsoft.com/office/drawing/2014/main" id="{F1211C00-3460-9CD4-593D-007AC3292483}"/>
                    </a:ext>
                  </a:extLst>
                </p:cNvPr>
                <p:cNvSpPr/>
                <p:nvPr/>
              </p:nvSpPr>
              <p:spPr>
                <a:xfrm>
                  <a:off x="479333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4;p1">
                  <a:extLst>
                    <a:ext uri="{FF2B5EF4-FFF2-40B4-BE49-F238E27FC236}">
                      <a16:creationId xmlns:a16="http://schemas.microsoft.com/office/drawing/2014/main" id="{E1529EFA-F134-AA3D-D2D0-D825227ADA48}"/>
                    </a:ext>
                  </a:extLst>
                </p:cNvPr>
                <p:cNvSpPr/>
                <p:nvPr/>
              </p:nvSpPr>
              <p:spPr>
                <a:xfrm>
                  <a:off x="501758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5;p1">
                  <a:extLst>
                    <a:ext uri="{FF2B5EF4-FFF2-40B4-BE49-F238E27FC236}">
                      <a16:creationId xmlns:a16="http://schemas.microsoft.com/office/drawing/2014/main" id="{BD33A1B8-9E96-3AF0-33AC-95953AF893AC}"/>
                    </a:ext>
                  </a:extLst>
                </p:cNvPr>
                <p:cNvSpPr/>
                <p:nvPr/>
              </p:nvSpPr>
              <p:spPr>
                <a:xfrm>
                  <a:off x="5241822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3" name="Google Shape;46;p1">
                <a:extLst>
                  <a:ext uri="{FF2B5EF4-FFF2-40B4-BE49-F238E27FC236}">
                    <a16:creationId xmlns:a16="http://schemas.microsoft.com/office/drawing/2014/main" id="{FD407BB8-855D-4023-2A3A-A8FFBD6818CF}"/>
                  </a:ext>
                </a:extLst>
              </p:cNvPr>
              <p:cNvGrpSpPr/>
              <p:nvPr/>
            </p:nvGrpSpPr>
            <p:grpSpPr>
              <a:xfrm rot="-5400000">
                <a:off x="10510661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406" name="Google Shape;47;p1">
                  <a:extLst>
                    <a:ext uri="{FF2B5EF4-FFF2-40B4-BE49-F238E27FC236}">
                      <a16:creationId xmlns:a16="http://schemas.microsoft.com/office/drawing/2014/main" id="{948766C9-FE65-E13B-7020-A7796EF54DF0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8;p1">
                  <a:extLst>
                    <a:ext uri="{FF2B5EF4-FFF2-40B4-BE49-F238E27FC236}">
                      <a16:creationId xmlns:a16="http://schemas.microsoft.com/office/drawing/2014/main" id="{F19C28BB-6746-0B06-9B38-4DC4D4EE6690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9;p1">
                  <a:extLst>
                    <a:ext uri="{FF2B5EF4-FFF2-40B4-BE49-F238E27FC236}">
                      <a16:creationId xmlns:a16="http://schemas.microsoft.com/office/drawing/2014/main" id="{4AA80EEF-BDCC-E997-5EFD-280ADA50312B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50;p1">
                  <a:extLst>
                    <a:ext uri="{FF2B5EF4-FFF2-40B4-BE49-F238E27FC236}">
                      <a16:creationId xmlns:a16="http://schemas.microsoft.com/office/drawing/2014/main" id="{C83154C9-6B9D-D717-885F-D7FDAB6C08E2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51;p1">
                  <a:extLst>
                    <a:ext uri="{FF2B5EF4-FFF2-40B4-BE49-F238E27FC236}">
                      <a16:creationId xmlns:a16="http://schemas.microsoft.com/office/drawing/2014/main" id="{B84DCE0D-75C7-CB60-2BC5-3E29A92DE3B5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52;p1">
                  <a:extLst>
                    <a:ext uri="{FF2B5EF4-FFF2-40B4-BE49-F238E27FC236}">
                      <a16:creationId xmlns:a16="http://schemas.microsoft.com/office/drawing/2014/main" id="{66AFA2C3-7B2C-DBE1-5FFB-4C8A92C609EC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53;p1">
                  <a:extLst>
                    <a:ext uri="{FF2B5EF4-FFF2-40B4-BE49-F238E27FC236}">
                      <a16:creationId xmlns:a16="http://schemas.microsoft.com/office/drawing/2014/main" id="{9B605F50-826C-F360-1642-53A98E85A0B9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54;p1">
                  <a:extLst>
                    <a:ext uri="{FF2B5EF4-FFF2-40B4-BE49-F238E27FC236}">
                      <a16:creationId xmlns:a16="http://schemas.microsoft.com/office/drawing/2014/main" id="{57244271-E650-A667-AEED-3B6D407B2FA0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55;p1">
                  <a:extLst>
                    <a:ext uri="{FF2B5EF4-FFF2-40B4-BE49-F238E27FC236}">
                      <a16:creationId xmlns:a16="http://schemas.microsoft.com/office/drawing/2014/main" id="{2F717BA8-4E03-D12E-4A32-3F20333B0D9C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56;p1">
                  <a:extLst>
                    <a:ext uri="{FF2B5EF4-FFF2-40B4-BE49-F238E27FC236}">
                      <a16:creationId xmlns:a16="http://schemas.microsoft.com/office/drawing/2014/main" id="{96DD5FC4-359D-9FA5-92DC-2CA291B39247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4" name="Google Shape;57;p1">
                <a:extLst>
                  <a:ext uri="{FF2B5EF4-FFF2-40B4-BE49-F238E27FC236}">
                    <a16:creationId xmlns:a16="http://schemas.microsoft.com/office/drawing/2014/main" id="{AF73D3AE-1476-D6F5-C40A-6C91D9119380}"/>
                  </a:ext>
                </a:extLst>
              </p:cNvPr>
              <p:cNvGrpSpPr/>
              <p:nvPr/>
            </p:nvGrpSpPr>
            <p:grpSpPr>
              <a:xfrm rot="-5400000">
                <a:off x="10711639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396" name="Google Shape;58;p1">
                  <a:extLst>
                    <a:ext uri="{FF2B5EF4-FFF2-40B4-BE49-F238E27FC236}">
                      <a16:creationId xmlns:a16="http://schemas.microsoft.com/office/drawing/2014/main" id="{7C2FE010-3115-99E0-5CCB-5AC348F6F1AD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59;p1">
                  <a:extLst>
                    <a:ext uri="{FF2B5EF4-FFF2-40B4-BE49-F238E27FC236}">
                      <a16:creationId xmlns:a16="http://schemas.microsoft.com/office/drawing/2014/main" id="{EDB01970-54C0-4882-94C5-285B2E183E3E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60;p1">
                  <a:extLst>
                    <a:ext uri="{FF2B5EF4-FFF2-40B4-BE49-F238E27FC236}">
                      <a16:creationId xmlns:a16="http://schemas.microsoft.com/office/drawing/2014/main" id="{BB03DCD5-ED94-7D68-9C14-EAFC32DC7189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61;p1">
                  <a:extLst>
                    <a:ext uri="{FF2B5EF4-FFF2-40B4-BE49-F238E27FC236}">
                      <a16:creationId xmlns:a16="http://schemas.microsoft.com/office/drawing/2014/main" id="{D8151876-0F33-838C-879A-F7AD42C31719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62;p1">
                  <a:extLst>
                    <a:ext uri="{FF2B5EF4-FFF2-40B4-BE49-F238E27FC236}">
                      <a16:creationId xmlns:a16="http://schemas.microsoft.com/office/drawing/2014/main" id="{F56E3728-826F-5378-A9BB-94198F9CC2DC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63;p1">
                  <a:extLst>
                    <a:ext uri="{FF2B5EF4-FFF2-40B4-BE49-F238E27FC236}">
                      <a16:creationId xmlns:a16="http://schemas.microsoft.com/office/drawing/2014/main" id="{51A27E1B-BDF4-9331-B7FF-F07DFADE6223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64;p1">
                  <a:extLst>
                    <a:ext uri="{FF2B5EF4-FFF2-40B4-BE49-F238E27FC236}">
                      <a16:creationId xmlns:a16="http://schemas.microsoft.com/office/drawing/2014/main" id="{474CFA4C-E098-44EE-8C47-988253FCE102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65;p1">
                  <a:extLst>
                    <a:ext uri="{FF2B5EF4-FFF2-40B4-BE49-F238E27FC236}">
                      <a16:creationId xmlns:a16="http://schemas.microsoft.com/office/drawing/2014/main" id="{AC9AB3D6-6510-6095-7A5D-443995092073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66;p1">
                  <a:extLst>
                    <a:ext uri="{FF2B5EF4-FFF2-40B4-BE49-F238E27FC236}">
                      <a16:creationId xmlns:a16="http://schemas.microsoft.com/office/drawing/2014/main" id="{6EC71EC3-BBB0-39F7-A2C2-DA82607FDD35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67;p1">
                  <a:extLst>
                    <a:ext uri="{FF2B5EF4-FFF2-40B4-BE49-F238E27FC236}">
                      <a16:creationId xmlns:a16="http://schemas.microsoft.com/office/drawing/2014/main" id="{0B19B350-CCAC-1ED8-D119-294DEF8782B4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5" name="Google Shape;68;p1">
                <a:extLst>
                  <a:ext uri="{FF2B5EF4-FFF2-40B4-BE49-F238E27FC236}">
                    <a16:creationId xmlns:a16="http://schemas.microsoft.com/office/drawing/2014/main" id="{E63DA474-550F-C435-52A8-55AEE8AA9358}"/>
                  </a:ext>
                </a:extLst>
              </p:cNvPr>
              <p:cNvGrpSpPr/>
              <p:nvPr/>
            </p:nvGrpSpPr>
            <p:grpSpPr>
              <a:xfrm rot="-5400000">
                <a:off x="10912616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386" name="Google Shape;69;p1">
                  <a:extLst>
                    <a:ext uri="{FF2B5EF4-FFF2-40B4-BE49-F238E27FC236}">
                      <a16:creationId xmlns:a16="http://schemas.microsoft.com/office/drawing/2014/main" id="{821ADEEF-2193-6148-9E25-D15925D3F662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70;p1">
                  <a:extLst>
                    <a:ext uri="{FF2B5EF4-FFF2-40B4-BE49-F238E27FC236}">
                      <a16:creationId xmlns:a16="http://schemas.microsoft.com/office/drawing/2014/main" id="{FAEA70C0-6B4D-891E-B7C9-54E22F13E628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71;p1">
                  <a:extLst>
                    <a:ext uri="{FF2B5EF4-FFF2-40B4-BE49-F238E27FC236}">
                      <a16:creationId xmlns:a16="http://schemas.microsoft.com/office/drawing/2014/main" id="{FF76F6A7-9F27-0B57-A2C7-C4604A3D350C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72;p1">
                  <a:extLst>
                    <a:ext uri="{FF2B5EF4-FFF2-40B4-BE49-F238E27FC236}">
                      <a16:creationId xmlns:a16="http://schemas.microsoft.com/office/drawing/2014/main" id="{D3B4B9CF-F05F-F4F0-D8FF-2D4089BD26B7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73;p1">
                  <a:extLst>
                    <a:ext uri="{FF2B5EF4-FFF2-40B4-BE49-F238E27FC236}">
                      <a16:creationId xmlns:a16="http://schemas.microsoft.com/office/drawing/2014/main" id="{970661CF-2AFB-F279-F76D-E4B42576908A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74;p1">
                  <a:extLst>
                    <a:ext uri="{FF2B5EF4-FFF2-40B4-BE49-F238E27FC236}">
                      <a16:creationId xmlns:a16="http://schemas.microsoft.com/office/drawing/2014/main" id="{17B0B43B-3587-1C75-6AB6-297C1F052B55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75;p1">
                  <a:extLst>
                    <a:ext uri="{FF2B5EF4-FFF2-40B4-BE49-F238E27FC236}">
                      <a16:creationId xmlns:a16="http://schemas.microsoft.com/office/drawing/2014/main" id="{0116EBC4-E9CF-A789-EB43-C349FF27836B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76;p1">
                  <a:extLst>
                    <a:ext uri="{FF2B5EF4-FFF2-40B4-BE49-F238E27FC236}">
                      <a16:creationId xmlns:a16="http://schemas.microsoft.com/office/drawing/2014/main" id="{480B1D89-55CB-D4F1-ACEC-79FB28D59588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77;p1">
                  <a:extLst>
                    <a:ext uri="{FF2B5EF4-FFF2-40B4-BE49-F238E27FC236}">
                      <a16:creationId xmlns:a16="http://schemas.microsoft.com/office/drawing/2014/main" id="{A896A1C6-1FE8-BBA3-95DF-997A511F4935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78;p1">
                  <a:extLst>
                    <a:ext uri="{FF2B5EF4-FFF2-40B4-BE49-F238E27FC236}">
                      <a16:creationId xmlns:a16="http://schemas.microsoft.com/office/drawing/2014/main" id="{E9855457-0318-4670-65E6-225105272817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2" name="Google Shape;12;p1">
              <a:extLst>
                <a:ext uri="{FF2B5EF4-FFF2-40B4-BE49-F238E27FC236}">
                  <a16:creationId xmlns:a16="http://schemas.microsoft.com/office/drawing/2014/main" id="{26442465-9677-05E0-20C2-FBCF06492EBF}"/>
                </a:ext>
              </a:extLst>
            </p:cNvPr>
            <p:cNvGrpSpPr/>
            <p:nvPr userDrawn="1"/>
          </p:nvGrpSpPr>
          <p:grpSpPr>
            <a:xfrm>
              <a:off x="17900652" y="3590174"/>
              <a:ext cx="1981200" cy="3753722"/>
              <a:chOff x="10916816" y="5134630"/>
              <a:chExt cx="1076889" cy="2090177"/>
            </a:xfrm>
          </p:grpSpPr>
          <p:grpSp>
            <p:nvGrpSpPr>
              <p:cNvPr id="453" name="Google Shape;13;p1">
                <a:extLst>
                  <a:ext uri="{FF2B5EF4-FFF2-40B4-BE49-F238E27FC236}">
                    <a16:creationId xmlns:a16="http://schemas.microsoft.com/office/drawing/2014/main" id="{F6B94FC1-6381-27DE-893D-A5073C134A62}"/>
                  </a:ext>
                </a:extLst>
              </p:cNvPr>
              <p:cNvGrpSpPr/>
              <p:nvPr/>
            </p:nvGrpSpPr>
            <p:grpSpPr>
              <a:xfrm rot="-5400000">
                <a:off x="9907727" y="6143719"/>
                <a:ext cx="2090177" cy="72000"/>
                <a:chOff x="3223645" y="-1314064"/>
                <a:chExt cx="2090177" cy="72000"/>
              </a:xfrm>
            </p:grpSpPr>
            <p:sp>
              <p:nvSpPr>
                <p:cNvPr id="509" name="Google Shape;14;p1">
                  <a:extLst>
                    <a:ext uri="{FF2B5EF4-FFF2-40B4-BE49-F238E27FC236}">
                      <a16:creationId xmlns:a16="http://schemas.microsoft.com/office/drawing/2014/main" id="{7670EB7C-63E3-CCEC-7374-89C9C8254391}"/>
                    </a:ext>
                  </a:extLst>
                </p:cNvPr>
                <p:cNvSpPr/>
                <p:nvPr/>
              </p:nvSpPr>
              <p:spPr>
                <a:xfrm>
                  <a:off x="322364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15;p1">
                  <a:extLst>
                    <a:ext uri="{FF2B5EF4-FFF2-40B4-BE49-F238E27FC236}">
                      <a16:creationId xmlns:a16="http://schemas.microsoft.com/office/drawing/2014/main" id="{0D075902-E660-9FFD-85B4-251F4DD0CB94}"/>
                    </a:ext>
                  </a:extLst>
                </p:cNvPr>
                <p:cNvSpPr/>
                <p:nvPr/>
              </p:nvSpPr>
              <p:spPr>
                <a:xfrm>
                  <a:off x="344788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16;p1">
                  <a:extLst>
                    <a:ext uri="{FF2B5EF4-FFF2-40B4-BE49-F238E27FC236}">
                      <a16:creationId xmlns:a16="http://schemas.microsoft.com/office/drawing/2014/main" id="{32DE5B76-3A1D-1142-8F84-CDCF95E765F3}"/>
                    </a:ext>
                  </a:extLst>
                </p:cNvPr>
                <p:cNvSpPr/>
                <p:nvPr/>
              </p:nvSpPr>
              <p:spPr>
                <a:xfrm>
                  <a:off x="367212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17;p1">
                  <a:extLst>
                    <a:ext uri="{FF2B5EF4-FFF2-40B4-BE49-F238E27FC236}">
                      <a16:creationId xmlns:a16="http://schemas.microsoft.com/office/drawing/2014/main" id="{0BA174F2-306C-B6AA-C892-2B211F7A7A1C}"/>
                    </a:ext>
                  </a:extLst>
                </p:cNvPr>
                <p:cNvSpPr/>
                <p:nvPr/>
              </p:nvSpPr>
              <p:spPr>
                <a:xfrm>
                  <a:off x="389637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18;p1">
                  <a:extLst>
                    <a:ext uri="{FF2B5EF4-FFF2-40B4-BE49-F238E27FC236}">
                      <a16:creationId xmlns:a16="http://schemas.microsoft.com/office/drawing/2014/main" id="{21049293-CEF6-1117-85AC-FC683D4B446B}"/>
                    </a:ext>
                  </a:extLst>
                </p:cNvPr>
                <p:cNvSpPr/>
                <p:nvPr/>
              </p:nvSpPr>
              <p:spPr>
                <a:xfrm>
                  <a:off x="4120613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19;p1">
                  <a:extLst>
                    <a:ext uri="{FF2B5EF4-FFF2-40B4-BE49-F238E27FC236}">
                      <a16:creationId xmlns:a16="http://schemas.microsoft.com/office/drawing/2014/main" id="{59EEB910-CCE6-0A5D-9866-EE48852381A1}"/>
                    </a:ext>
                  </a:extLst>
                </p:cNvPr>
                <p:cNvSpPr/>
                <p:nvPr/>
              </p:nvSpPr>
              <p:spPr>
                <a:xfrm>
                  <a:off x="434485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20;p1">
                  <a:extLst>
                    <a:ext uri="{FF2B5EF4-FFF2-40B4-BE49-F238E27FC236}">
                      <a16:creationId xmlns:a16="http://schemas.microsoft.com/office/drawing/2014/main" id="{068FEB73-039E-9FD8-39CA-50F596E79F37}"/>
                    </a:ext>
                  </a:extLst>
                </p:cNvPr>
                <p:cNvSpPr/>
                <p:nvPr/>
              </p:nvSpPr>
              <p:spPr>
                <a:xfrm>
                  <a:off x="456909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21;p1">
                  <a:extLst>
                    <a:ext uri="{FF2B5EF4-FFF2-40B4-BE49-F238E27FC236}">
                      <a16:creationId xmlns:a16="http://schemas.microsoft.com/office/drawing/2014/main" id="{EA7254A1-4F5F-075D-2F37-9D7EDBDB5806}"/>
                    </a:ext>
                  </a:extLst>
                </p:cNvPr>
                <p:cNvSpPr/>
                <p:nvPr/>
              </p:nvSpPr>
              <p:spPr>
                <a:xfrm>
                  <a:off x="479333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22;p1">
                  <a:extLst>
                    <a:ext uri="{FF2B5EF4-FFF2-40B4-BE49-F238E27FC236}">
                      <a16:creationId xmlns:a16="http://schemas.microsoft.com/office/drawing/2014/main" id="{D54D77F9-BAE3-082D-7482-ED2563A95639}"/>
                    </a:ext>
                  </a:extLst>
                </p:cNvPr>
                <p:cNvSpPr/>
                <p:nvPr/>
              </p:nvSpPr>
              <p:spPr>
                <a:xfrm>
                  <a:off x="501758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23;p1">
                  <a:extLst>
                    <a:ext uri="{FF2B5EF4-FFF2-40B4-BE49-F238E27FC236}">
                      <a16:creationId xmlns:a16="http://schemas.microsoft.com/office/drawing/2014/main" id="{89C47029-00BF-11B0-32F0-8E49651A30AA}"/>
                    </a:ext>
                  </a:extLst>
                </p:cNvPr>
                <p:cNvSpPr/>
                <p:nvPr/>
              </p:nvSpPr>
              <p:spPr>
                <a:xfrm>
                  <a:off x="5241822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4" name="Google Shape;24;p1">
                <a:extLst>
                  <a:ext uri="{FF2B5EF4-FFF2-40B4-BE49-F238E27FC236}">
                    <a16:creationId xmlns:a16="http://schemas.microsoft.com/office/drawing/2014/main" id="{1AEB8D25-DC45-209D-CEE3-3253402DCD2E}"/>
                  </a:ext>
                </a:extLst>
              </p:cNvPr>
              <p:cNvGrpSpPr/>
              <p:nvPr/>
            </p:nvGrpSpPr>
            <p:grpSpPr>
              <a:xfrm rot="-5400000">
                <a:off x="10108705" y="6143719"/>
                <a:ext cx="2090177" cy="72000"/>
                <a:chOff x="3223645" y="-1115944"/>
                <a:chExt cx="2090177" cy="72000"/>
              </a:xfrm>
            </p:grpSpPr>
            <p:sp>
              <p:nvSpPr>
                <p:cNvPr id="499" name="Google Shape;25;p1">
                  <a:extLst>
                    <a:ext uri="{FF2B5EF4-FFF2-40B4-BE49-F238E27FC236}">
                      <a16:creationId xmlns:a16="http://schemas.microsoft.com/office/drawing/2014/main" id="{CE09494D-6557-485B-E826-7F9F85AA269F}"/>
                    </a:ext>
                  </a:extLst>
                </p:cNvPr>
                <p:cNvSpPr/>
                <p:nvPr/>
              </p:nvSpPr>
              <p:spPr>
                <a:xfrm>
                  <a:off x="322364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26;p1">
                  <a:extLst>
                    <a:ext uri="{FF2B5EF4-FFF2-40B4-BE49-F238E27FC236}">
                      <a16:creationId xmlns:a16="http://schemas.microsoft.com/office/drawing/2014/main" id="{5FE4C34D-F8ED-F40E-341E-9012035D85CC}"/>
                    </a:ext>
                  </a:extLst>
                </p:cNvPr>
                <p:cNvSpPr/>
                <p:nvPr/>
              </p:nvSpPr>
              <p:spPr>
                <a:xfrm>
                  <a:off x="344788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27;p1">
                  <a:extLst>
                    <a:ext uri="{FF2B5EF4-FFF2-40B4-BE49-F238E27FC236}">
                      <a16:creationId xmlns:a16="http://schemas.microsoft.com/office/drawing/2014/main" id="{E0F093AF-04FC-C2BE-174D-FF3E4425B90F}"/>
                    </a:ext>
                  </a:extLst>
                </p:cNvPr>
                <p:cNvSpPr/>
                <p:nvPr/>
              </p:nvSpPr>
              <p:spPr>
                <a:xfrm>
                  <a:off x="367212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28;p1">
                  <a:extLst>
                    <a:ext uri="{FF2B5EF4-FFF2-40B4-BE49-F238E27FC236}">
                      <a16:creationId xmlns:a16="http://schemas.microsoft.com/office/drawing/2014/main" id="{D89A7263-74AA-94BD-3DCF-24460C9CB2AF}"/>
                    </a:ext>
                  </a:extLst>
                </p:cNvPr>
                <p:cNvSpPr/>
                <p:nvPr/>
              </p:nvSpPr>
              <p:spPr>
                <a:xfrm>
                  <a:off x="389637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29;p1">
                  <a:extLst>
                    <a:ext uri="{FF2B5EF4-FFF2-40B4-BE49-F238E27FC236}">
                      <a16:creationId xmlns:a16="http://schemas.microsoft.com/office/drawing/2014/main" id="{0A0F32CE-E28C-CFA0-DD1D-A54B32814ACD}"/>
                    </a:ext>
                  </a:extLst>
                </p:cNvPr>
                <p:cNvSpPr/>
                <p:nvPr/>
              </p:nvSpPr>
              <p:spPr>
                <a:xfrm>
                  <a:off x="4120613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30;p1">
                  <a:extLst>
                    <a:ext uri="{FF2B5EF4-FFF2-40B4-BE49-F238E27FC236}">
                      <a16:creationId xmlns:a16="http://schemas.microsoft.com/office/drawing/2014/main" id="{2A469D3C-76BA-C6AF-E13D-4EAE3CA6605F}"/>
                    </a:ext>
                  </a:extLst>
                </p:cNvPr>
                <p:cNvSpPr/>
                <p:nvPr/>
              </p:nvSpPr>
              <p:spPr>
                <a:xfrm>
                  <a:off x="434485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31;p1">
                  <a:extLst>
                    <a:ext uri="{FF2B5EF4-FFF2-40B4-BE49-F238E27FC236}">
                      <a16:creationId xmlns:a16="http://schemas.microsoft.com/office/drawing/2014/main" id="{020A13D5-49A5-13D3-AE27-CC80CC9E6C3E}"/>
                    </a:ext>
                  </a:extLst>
                </p:cNvPr>
                <p:cNvSpPr/>
                <p:nvPr/>
              </p:nvSpPr>
              <p:spPr>
                <a:xfrm>
                  <a:off x="456909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32;p1">
                  <a:extLst>
                    <a:ext uri="{FF2B5EF4-FFF2-40B4-BE49-F238E27FC236}">
                      <a16:creationId xmlns:a16="http://schemas.microsoft.com/office/drawing/2014/main" id="{35B3A259-D94C-4812-0222-74F7EA9ACA20}"/>
                    </a:ext>
                  </a:extLst>
                </p:cNvPr>
                <p:cNvSpPr/>
                <p:nvPr/>
              </p:nvSpPr>
              <p:spPr>
                <a:xfrm>
                  <a:off x="479333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33;p1">
                  <a:extLst>
                    <a:ext uri="{FF2B5EF4-FFF2-40B4-BE49-F238E27FC236}">
                      <a16:creationId xmlns:a16="http://schemas.microsoft.com/office/drawing/2014/main" id="{A12D79EA-5A06-80CE-213F-538DE8CDC57C}"/>
                    </a:ext>
                  </a:extLst>
                </p:cNvPr>
                <p:cNvSpPr/>
                <p:nvPr/>
              </p:nvSpPr>
              <p:spPr>
                <a:xfrm>
                  <a:off x="501758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34;p1">
                  <a:extLst>
                    <a:ext uri="{FF2B5EF4-FFF2-40B4-BE49-F238E27FC236}">
                      <a16:creationId xmlns:a16="http://schemas.microsoft.com/office/drawing/2014/main" id="{29B1158E-79CB-6DB0-34E6-C95115CADEF0}"/>
                    </a:ext>
                  </a:extLst>
                </p:cNvPr>
                <p:cNvSpPr/>
                <p:nvPr/>
              </p:nvSpPr>
              <p:spPr>
                <a:xfrm>
                  <a:off x="5241822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5" name="Google Shape;35;p1">
                <a:extLst>
                  <a:ext uri="{FF2B5EF4-FFF2-40B4-BE49-F238E27FC236}">
                    <a16:creationId xmlns:a16="http://schemas.microsoft.com/office/drawing/2014/main" id="{AAB1EDA0-5DD3-6CBA-9C32-9416CD2C25DC}"/>
                  </a:ext>
                </a:extLst>
              </p:cNvPr>
              <p:cNvGrpSpPr/>
              <p:nvPr/>
            </p:nvGrpSpPr>
            <p:grpSpPr>
              <a:xfrm rot="-5400000">
                <a:off x="10309683" y="6143719"/>
                <a:ext cx="2090177" cy="72000"/>
                <a:chOff x="3223645" y="-917824"/>
                <a:chExt cx="2090177" cy="72000"/>
              </a:xfrm>
            </p:grpSpPr>
            <p:sp>
              <p:nvSpPr>
                <p:cNvPr id="489" name="Google Shape;36;p1">
                  <a:extLst>
                    <a:ext uri="{FF2B5EF4-FFF2-40B4-BE49-F238E27FC236}">
                      <a16:creationId xmlns:a16="http://schemas.microsoft.com/office/drawing/2014/main" id="{F97F5734-9114-6F35-52D8-26B090AD58A0}"/>
                    </a:ext>
                  </a:extLst>
                </p:cNvPr>
                <p:cNvSpPr/>
                <p:nvPr/>
              </p:nvSpPr>
              <p:spPr>
                <a:xfrm>
                  <a:off x="322364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37;p1">
                  <a:extLst>
                    <a:ext uri="{FF2B5EF4-FFF2-40B4-BE49-F238E27FC236}">
                      <a16:creationId xmlns:a16="http://schemas.microsoft.com/office/drawing/2014/main" id="{66F366D4-33FC-5CF0-7EAF-E03A18868C39}"/>
                    </a:ext>
                  </a:extLst>
                </p:cNvPr>
                <p:cNvSpPr/>
                <p:nvPr/>
              </p:nvSpPr>
              <p:spPr>
                <a:xfrm>
                  <a:off x="344788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38;p1">
                  <a:extLst>
                    <a:ext uri="{FF2B5EF4-FFF2-40B4-BE49-F238E27FC236}">
                      <a16:creationId xmlns:a16="http://schemas.microsoft.com/office/drawing/2014/main" id="{6E342BE5-6405-A618-411F-3758D3E6FCB3}"/>
                    </a:ext>
                  </a:extLst>
                </p:cNvPr>
                <p:cNvSpPr/>
                <p:nvPr/>
              </p:nvSpPr>
              <p:spPr>
                <a:xfrm>
                  <a:off x="367212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39;p1">
                  <a:extLst>
                    <a:ext uri="{FF2B5EF4-FFF2-40B4-BE49-F238E27FC236}">
                      <a16:creationId xmlns:a16="http://schemas.microsoft.com/office/drawing/2014/main" id="{9EADC5A1-2371-DAD4-3C07-E8F97583F2FD}"/>
                    </a:ext>
                  </a:extLst>
                </p:cNvPr>
                <p:cNvSpPr/>
                <p:nvPr/>
              </p:nvSpPr>
              <p:spPr>
                <a:xfrm>
                  <a:off x="389637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0;p1">
                  <a:extLst>
                    <a:ext uri="{FF2B5EF4-FFF2-40B4-BE49-F238E27FC236}">
                      <a16:creationId xmlns:a16="http://schemas.microsoft.com/office/drawing/2014/main" id="{79C5C990-03D0-BD29-F4CB-260C597C4DFF}"/>
                    </a:ext>
                  </a:extLst>
                </p:cNvPr>
                <p:cNvSpPr/>
                <p:nvPr/>
              </p:nvSpPr>
              <p:spPr>
                <a:xfrm>
                  <a:off x="4120613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1;p1">
                  <a:extLst>
                    <a:ext uri="{FF2B5EF4-FFF2-40B4-BE49-F238E27FC236}">
                      <a16:creationId xmlns:a16="http://schemas.microsoft.com/office/drawing/2014/main" id="{8C3C4F68-4C99-99C8-903D-1572A9579415}"/>
                    </a:ext>
                  </a:extLst>
                </p:cNvPr>
                <p:cNvSpPr/>
                <p:nvPr/>
              </p:nvSpPr>
              <p:spPr>
                <a:xfrm>
                  <a:off x="434485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2;p1">
                  <a:extLst>
                    <a:ext uri="{FF2B5EF4-FFF2-40B4-BE49-F238E27FC236}">
                      <a16:creationId xmlns:a16="http://schemas.microsoft.com/office/drawing/2014/main" id="{B3215CD7-AAE1-51D2-4930-CF7AB10667D4}"/>
                    </a:ext>
                  </a:extLst>
                </p:cNvPr>
                <p:cNvSpPr/>
                <p:nvPr/>
              </p:nvSpPr>
              <p:spPr>
                <a:xfrm>
                  <a:off x="456909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3;p1">
                  <a:extLst>
                    <a:ext uri="{FF2B5EF4-FFF2-40B4-BE49-F238E27FC236}">
                      <a16:creationId xmlns:a16="http://schemas.microsoft.com/office/drawing/2014/main" id="{FF755E6E-989C-C479-8D55-3C69F2E4E277}"/>
                    </a:ext>
                  </a:extLst>
                </p:cNvPr>
                <p:cNvSpPr/>
                <p:nvPr/>
              </p:nvSpPr>
              <p:spPr>
                <a:xfrm>
                  <a:off x="479333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4;p1">
                  <a:extLst>
                    <a:ext uri="{FF2B5EF4-FFF2-40B4-BE49-F238E27FC236}">
                      <a16:creationId xmlns:a16="http://schemas.microsoft.com/office/drawing/2014/main" id="{D82FC15B-54B5-2E7C-1B00-E844624A06BF}"/>
                    </a:ext>
                  </a:extLst>
                </p:cNvPr>
                <p:cNvSpPr/>
                <p:nvPr/>
              </p:nvSpPr>
              <p:spPr>
                <a:xfrm>
                  <a:off x="501758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5;p1">
                  <a:extLst>
                    <a:ext uri="{FF2B5EF4-FFF2-40B4-BE49-F238E27FC236}">
                      <a16:creationId xmlns:a16="http://schemas.microsoft.com/office/drawing/2014/main" id="{4F91EE0A-42E3-DA4A-6996-B2AB847E0D83}"/>
                    </a:ext>
                  </a:extLst>
                </p:cNvPr>
                <p:cNvSpPr/>
                <p:nvPr/>
              </p:nvSpPr>
              <p:spPr>
                <a:xfrm>
                  <a:off x="5241822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6" name="Google Shape;46;p1">
                <a:extLst>
                  <a:ext uri="{FF2B5EF4-FFF2-40B4-BE49-F238E27FC236}">
                    <a16:creationId xmlns:a16="http://schemas.microsoft.com/office/drawing/2014/main" id="{4B3AF2BF-F59E-0627-BAC4-D520B8330A6F}"/>
                  </a:ext>
                </a:extLst>
              </p:cNvPr>
              <p:cNvGrpSpPr/>
              <p:nvPr/>
            </p:nvGrpSpPr>
            <p:grpSpPr>
              <a:xfrm rot="-5400000">
                <a:off x="10510661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479" name="Google Shape;47;p1">
                  <a:extLst>
                    <a:ext uri="{FF2B5EF4-FFF2-40B4-BE49-F238E27FC236}">
                      <a16:creationId xmlns:a16="http://schemas.microsoft.com/office/drawing/2014/main" id="{C9AB7321-A9EE-EF5D-BCFA-7417D6BC1958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;p1">
                  <a:extLst>
                    <a:ext uri="{FF2B5EF4-FFF2-40B4-BE49-F238E27FC236}">
                      <a16:creationId xmlns:a16="http://schemas.microsoft.com/office/drawing/2014/main" id="{9692DFDD-D02C-545C-DDC6-2D9AEDEBB54C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9;p1">
                  <a:extLst>
                    <a:ext uri="{FF2B5EF4-FFF2-40B4-BE49-F238E27FC236}">
                      <a16:creationId xmlns:a16="http://schemas.microsoft.com/office/drawing/2014/main" id="{7D31F7B4-2769-89FB-3A33-1D213672039F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50;p1">
                  <a:extLst>
                    <a:ext uri="{FF2B5EF4-FFF2-40B4-BE49-F238E27FC236}">
                      <a16:creationId xmlns:a16="http://schemas.microsoft.com/office/drawing/2014/main" id="{1C10B280-45D8-CEE8-7834-37439D1D4B7C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51;p1">
                  <a:extLst>
                    <a:ext uri="{FF2B5EF4-FFF2-40B4-BE49-F238E27FC236}">
                      <a16:creationId xmlns:a16="http://schemas.microsoft.com/office/drawing/2014/main" id="{BDA2CFF4-2E7E-1B07-E4E3-092498515461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52;p1">
                  <a:extLst>
                    <a:ext uri="{FF2B5EF4-FFF2-40B4-BE49-F238E27FC236}">
                      <a16:creationId xmlns:a16="http://schemas.microsoft.com/office/drawing/2014/main" id="{61E6BEAA-DEAB-1EB7-BBA8-D69865969709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53;p1">
                  <a:extLst>
                    <a:ext uri="{FF2B5EF4-FFF2-40B4-BE49-F238E27FC236}">
                      <a16:creationId xmlns:a16="http://schemas.microsoft.com/office/drawing/2014/main" id="{A8115FE4-5305-0CFF-2BF7-77D56F153CA7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54;p1">
                  <a:extLst>
                    <a:ext uri="{FF2B5EF4-FFF2-40B4-BE49-F238E27FC236}">
                      <a16:creationId xmlns:a16="http://schemas.microsoft.com/office/drawing/2014/main" id="{EEBE513E-E7A5-CE2D-90DE-BB832EFDF8BE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55;p1">
                  <a:extLst>
                    <a:ext uri="{FF2B5EF4-FFF2-40B4-BE49-F238E27FC236}">
                      <a16:creationId xmlns:a16="http://schemas.microsoft.com/office/drawing/2014/main" id="{9E8D8DC5-59E2-3B27-0183-CF247894901C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56;p1">
                  <a:extLst>
                    <a:ext uri="{FF2B5EF4-FFF2-40B4-BE49-F238E27FC236}">
                      <a16:creationId xmlns:a16="http://schemas.microsoft.com/office/drawing/2014/main" id="{61003FA4-EEC8-791C-F967-E03403AC346B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7" name="Google Shape;57;p1">
                <a:extLst>
                  <a:ext uri="{FF2B5EF4-FFF2-40B4-BE49-F238E27FC236}">
                    <a16:creationId xmlns:a16="http://schemas.microsoft.com/office/drawing/2014/main" id="{257CEED2-B6CB-9655-ADC4-DDFD20CA2812}"/>
                  </a:ext>
                </a:extLst>
              </p:cNvPr>
              <p:cNvGrpSpPr/>
              <p:nvPr/>
            </p:nvGrpSpPr>
            <p:grpSpPr>
              <a:xfrm rot="-5400000">
                <a:off x="10711639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469" name="Google Shape;58;p1">
                  <a:extLst>
                    <a:ext uri="{FF2B5EF4-FFF2-40B4-BE49-F238E27FC236}">
                      <a16:creationId xmlns:a16="http://schemas.microsoft.com/office/drawing/2014/main" id="{B5EF47FF-E3B3-9087-5CAB-1196B63C3C48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59;p1">
                  <a:extLst>
                    <a:ext uri="{FF2B5EF4-FFF2-40B4-BE49-F238E27FC236}">
                      <a16:creationId xmlns:a16="http://schemas.microsoft.com/office/drawing/2014/main" id="{9151C38E-07A0-9023-00C4-F61B49923C36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60;p1">
                  <a:extLst>
                    <a:ext uri="{FF2B5EF4-FFF2-40B4-BE49-F238E27FC236}">
                      <a16:creationId xmlns:a16="http://schemas.microsoft.com/office/drawing/2014/main" id="{5E9C6D7C-06BE-CBAF-D8A4-4264FDE384FF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61;p1">
                  <a:extLst>
                    <a:ext uri="{FF2B5EF4-FFF2-40B4-BE49-F238E27FC236}">
                      <a16:creationId xmlns:a16="http://schemas.microsoft.com/office/drawing/2014/main" id="{69124AFE-6A5E-3AE2-146A-F7735A7F824A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62;p1">
                  <a:extLst>
                    <a:ext uri="{FF2B5EF4-FFF2-40B4-BE49-F238E27FC236}">
                      <a16:creationId xmlns:a16="http://schemas.microsoft.com/office/drawing/2014/main" id="{FE462522-31BC-BE7D-C7B4-449327305285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63;p1">
                  <a:extLst>
                    <a:ext uri="{FF2B5EF4-FFF2-40B4-BE49-F238E27FC236}">
                      <a16:creationId xmlns:a16="http://schemas.microsoft.com/office/drawing/2014/main" id="{AA175223-A1D2-A723-3FFB-EE8B06028ED1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64;p1">
                  <a:extLst>
                    <a:ext uri="{FF2B5EF4-FFF2-40B4-BE49-F238E27FC236}">
                      <a16:creationId xmlns:a16="http://schemas.microsoft.com/office/drawing/2014/main" id="{1F226A3C-D33A-BE94-62F8-A423670DD23B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65;p1">
                  <a:extLst>
                    <a:ext uri="{FF2B5EF4-FFF2-40B4-BE49-F238E27FC236}">
                      <a16:creationId xmlns:a16="http://schemas.microsoft.com/office/drawing/2014/main" id="{5E2CDA8D-D009-E817-B895-BEF320516B41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66;p1">
                  <a:extLst>
                    <a:ext uri="{FF2B5EF4-FFF2-40B4-BE49-F238E27FC236}">
                      <a16:creationId xmlns:a16="http://schemas.microsoft.com/office/drawing/2014/main" id="{EF5BA95A-F311-45F6-1A42-25DED6C5C9FA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67;p1">
                  <a:extLst>
                    <a:ext uri="{FF2B5EF4-FFF2-40B4-BE49-F238E27FC236}">
                      <a16:creationId xmlns:a16="http://schemas.microsoft.com/office/drawing/2014/main" id="{C4C0C81D-990A-E1AB-A198-7A5684AD42EB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8" name="Google Shape;68;p1">
                <a:extLst>
                  <a:ext uri="{FF2B5EF4-FFF2-40B4-BE49-F238E27FC236}">
                    <a16:creationId xmlns:a16="http://schemas.microsoft.com/office/drawing/2014/main" id="{AAA56598-69EE-B12F-34D7-A4B815F7D259}"/>
                  </a:ext>
                </a:extLst>
              </p:cNvPr>
              <p:cNvGrpSpPr/>
              <p:nvPr/>
            </p:nvGrpSpPr>
            <p:grpSpPr>
              <a:xfrm rot="-5400000">
                <a:off x="10912616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459" name="Google Shape;69;p1">
                  <a:extLst>
                    <a:ext uri="{FF2B5EF4-FFF2-40B4-BE49-F238E27FC236}">
                      <a16:creationId xmlns:a16="http://schemas.microsoft.com/office/drawing/2014/main" id="{B278BFA7-1F35-CE16-175F-E66814945ACF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70;p1">
                  <a:extLst>
                    <a:ext uri="{FF2B5EF4-FFF2-40B4-BE49-F238E27FC236}">
                      <a16:creationId xmlns:a16="http://schemas.microsoft.com/office/drawing/2014/main" id="{3F30B0FD-D18B-AC17-E2CA-1F3449C82580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71;p1">
                  <a:extLst>
                    <a:ext uri="{FF2B5EF4-FFF2-40B4-BE49-F238E27FC236}">
                      <a16:creationId xmlns:a16="http://schemas.microsoft.com/office/drawing/2014/main" id="{B4EA99D4-5C12-3F0E-7595-6A782B0AE9DD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72;p1">
                  <a:extLst>
                    <a:ext uri="{FF2B5EF4-FFF2-40B4-BE49-F238E27FC236}">
                      <a16:creationId xmlns:a16="http://schemas.microsoft.com/office/drawing/2014/main" id="{72BCF3FC-E2B6-937E-9E08-F83E641EBCB0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73;p1">
                  <a:extLst>
                    <a:ext uri="{FF2B5EF4-FFF2-40B4-BE49-F238E27FC236}">
                      <a16:creationId xmlns:a16="http://schemas.microsoft.com/office/drawing/2014/main" id="{3F7BAB3E-739D-F42F-FC27-D1EA6D923A03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74;p1">
                  <a:extLst>
                    <a:ext uri="{FF2B5EF4-FFF2-40B4-BE49-F238E27FC236}">
                      <a16:creationId xmlns:a16="http://schemas.microsoft.com/office/drawing/2014/main" id="{29D68863-6550-58CE-5B1E-71A8DA6FC92C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75;p1">
                  <a:extLst>
                    <a:ext uri="{FF2B5EF4-FFF2-40B4-BE49-F238E27FC236}">
                      <a16:creationId xmlns:a16="http://schemas.microsoft.com/office/drawing/2014/main" id="{EB4F50DD-AA09-6CFA-CB45-A44624BBA090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76;p1">
                  <a:extLst>
                    <a:ext uri="{FF2B5EF4-FFF2-40B4-BE49-F238E27FC236}">
                      <a16:creationId xmlns:a16="http://schemas.microsoft.com/office/drawing/2014/main" id="{7CD1E3FB-4FD7-49B8-DD3D-42B5F4C4EE62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77;p1">
                  <a:extLst>
                    <a:ext uri="{FF2B5EF4-FFF2-40B4-BE49-F238E27FC236}">
                      <a16:creationId xmlns:a16="http://schemas.microsoft.com/office/drawing/2014/main" id="{0AD2BDF0-DA9C-FC74-98A9-9EC725250BB4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78;p1">
                  <a:extLst>
                    <a:ext uri="{FF2B5EF4-FFF2-40B4-BE49-F238E27FC236}">
                      <a16:creationId xmlns:a16="http://schemas.microsoft.com/office/drawing/2014/main" id="{AB58F1F9-EBF9-7645-6CD5-D709F9E21F06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9" name="Google Shape;12;p1">
              <a:extLst>
                <a:ext uri="{FF2B5EF4-FFF2-40B4-BE49-F238E27FC236}">
                  <a16:creationId xmlns:a16="http://schemas.microsoft.com/office/drawing/2014/main" id="{4A85DA41-AA9C-BA3E-8017-726B1DEF204F}"/>
                </a:ext>
              </a:extLst>
            </p:cNvPr>
            <p:cNvGrpSpPr/>
            <p:nvPr userDrawn="1"/>
          </p:nvGrpSpPr>
          <p:grpSpPr>
            <a:xfrm>
              <a:off x="17900651" y="7617304"/>
              <a:ext cx="1981200" cy="3753722"/>
              <a:chOff x="10916816" y="5134630"/>
              <a:chExt cx="1076889" cy="2090177"/>
            </a:xfrm>
          </p:grpSpPr>
          <p:grpSp>
            <p:nvGrpSpPr>
              <p:cNvPr id="520" name="Google Shape;13;p1">
                <a:extLst>
                  <a:ext uri="{FF2B5EF4-FFF2-40B4-BE49-F238E27FC236}">
                    <a16:creationId xmlns:a16="http://schemas.microsoft.com/office/drawing/2014/main" id="{EE0DD6D7-5FD3-3585-06A9-C66B603CAAB0}"/>
                  </a:ext>
                </a:extLst>
              </p:cNvPr>
              <p:cNvGrpSpPr/>
              <p:nvPr/>
            </p:nvGrpSpPr>
            <p:grpSpPr>
              <a:xfrm rot="-5400000">
                <a:off x="9907727" y="6143719"/>
                <a:ext cx="2090177" cy="72000"/>
                <a:chOff x="3223645" y="-1314064"/>
                <a:chExt cx="2090177" cy="72000"/>
              </a:xfrm>
            </p:grpSpPr>
            <p:sp>
              <p:nvSpPr>
                <p:cNvPr id="576" name="Google Shape;14;p1">
                  <a:extLst>
                    <a:ext uri="{FF2B5EF4-FFF2-40B4-BE49-F238E27FC236}">
                      <a16:creationId xmlns:a16="http://schemas.microsoft.com/office/drawing/2014/main" id="{F2949138-EFAC-FE1A-2DC8-022EC622C05B}"/>
                    </a:ext>
                  </a:extLst>
                </p:cNvPr>
                <p:cNvSpPr/>
                <p:nvPr/>
              </p:nvSpPr>
              <p:spPr>
                <a:xfrm>
                  <a:off x="322364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15;p1">
                  <a:extLst>
                    <a:ext uri="{FF2B5EF4-FFF2-40B4-BE49-F238E27FC236}">
                      <a16:creationId xmlns:a16="http://schemas.microsoft.com/office/drawing/2014/main" id="{593180C0-8F70-6FAA-2952-51D5A23799DE}"/>
                    </a:ext>
                  </a:extLst>
                </p:cNvPr>
                <p:cNvSpPr/>
                <p:nvPr/>
              </p:nvSpPr>
              <p:spPr>
                <a:xfrm>
                  <a:off x="344788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16;p1">
                  <a:extLst>
                    <a:ext uri="{FF2B5EF4-FFF2-40B4-BE49-F238E27FC236}">
                      <a16:creationId xmlns:a16="http://schemas.microsoft.com/office/drawing/2014/main" id="{5A08B749-B92D-1A1E-1651-B8FF325C75A3}"/>
                    </a:ext>
                  </a:extLst>
                </p:cNvPr>
                <p:cNvSpPr/>
                <p:nvPr/>
              </p:nvSpPr>
              <p:spPr>
                <a:xfrm>
                  <a:off x="367212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17;p1">
                  <a:extLst>
                    <a:ext uri="{FF2B5EF4-FFF2-40B4-BE49-F238E27FC236}">
                      <a16:creationId xmlns:a16="http://schemas.microsoft.com/office/drawing/2014/main" id="{24566D61-E57B-A1AB-6232-FB0A347EE996}"/>
                    </a:ext>
                  </a:extLst>
                </p:cNvPr>
                <p:cNvSpPr/>
                <p:nvPr/>
              </p:nvSpPr>
              <p:spPr>
                <a:xfrm>
                  <a:off x="389637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18;p1">
                  <a:extLst>
                    <a:ext uri="{FF2B5EF4-FFF2-40B4-BE49-F238E27FC236}">
                      <a16:creationId xmlns:a16="http://schemas.microsoft.com/office/drawing/2014/main" id="{D5B0FB7E-4625-42AD-7D0B-6BC27847809D}"/>
                    </a:ext>
                  </a:extLst>
                </p:cNvPr>
                <p:cNvSpPr/>
                <p:nvPr/>
              </p:nvSpPr>
              <p:spPr>
                <a:xfrm>
                  <a:off x="4120613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19;p1">
                  <a:extLst>
                    <a:ext uri="{FF2B5EF4-FFF2-40B4-BE49-F238E27FC236}">
                      <a16:creationId xmlns:a16="http://schemas.microsoft.com/office/drawing/2014/main" id="{E005B102-CCB4-E784-69F2-EADB81FAD12A}"/>
                    </a:ext>
                  </a:extLst>
                </p:cNvPr>
                <p:cNvSpPr/>
                <p:nvPr/>
              </p:nvSpPr>
              <p:spPr>
                <a:xfrm>
                  <a:off x="4344855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20;p1">
                  <a:extLst>
                    <a:ext uri="{FF2B5EF4-FFF2-40B4-BE49-F238E27FC236}">
                      <a16:creationId xmlns:a16="http://schemas.microsoft.com/office/drawing/2014/main" id="{AF0A48E9-7042-8F2A-E4C6-45B88B592130}"/>
                    </a:ext>
                  </a:extLst>
                </p:cNvPr>
                <p:cNvSpPr/>
                <p:nvPr/>
              </p:nvSpPr>
              <p:spPr>
                <a:xfrm>
                  <a:off x="4569097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21;p1">
                  <a:extLst>
                    <a:ext uri="{FF2B5EF4-FFF2-40B4-BE49-F238E27FC236}">
                      <a16:creationId xmlns:a16="http://schemas.microsoft.com/office/drawing/2014/main" id="{19150BB5-6132-981C-3100-8444678ECDD1}"/>
                    </a:ext>
                  </a:extLst>
                </p:cNvPr>
                <p:cNvSpPr/>
                <p:nvPr/>
              </p:nvSpPr>
              <p:spPr>
                <a:xfrm>
                  <a:off x="4793339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22;p1">
                  <a:extLst>
                    <a:ext uri="{FF2B5EF4-FFF2-40B4-BE49-F238E27FC236}">
                      <a16:creationId xmlns:a16="http://schemas.microsoft.com/office/drawing/2014/main" id="{B8BB9258-426D-0257-A8A3-9D779111F193}"/>
                    </a:ext>
                  </a:extLst>
                </p:cNvPr>
                <p:cNvSpPr/>
                <p:nvPr/>
              </p:nvSpPr>
              <p:spPr>
                <a:xfrm>
                  <a:off x="5017581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23;p1">
                  <a:extLst>
                    <a:ext uri="{FF2B5EF4-FFF2-40B4-BE49-F238E27FC236}">
                      <a16:creationId xmlns:a16="http://schemas.microsoft.com/office/drawing/2014/main" id="{F2BF76E1-EE7D-F4EC-B72E-7964CE561A20}"/>
                    </a:ext>
                  </a:extLst>
                </p:cNvPr>
                <p:cNvSpPr/>
                <p:nvPr/>
              </p:nvSpPr>
              <p:spPr>
                <a:xfrm>
                  <a:off x="5241822" y="-131406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1" name="Google Shape;24;p1">
                <a:extLst>
                  <a:ext uri="{FF2B5EF4-FFF2-40B4-BE49-F238E27FC236}">
                    <a16:creationId xmlns:a16="http://schemas.microsoft.com/office/drawing/2014/main" id="{C36530AB-8101-D169-1E76-49BD796DDCEF}"/>
                  </a:ext>
                </a:extLst>
              </p:cNvPr>
              <p:cNvGrpSpPr/>
              <p:nvPr/>
            </p:nvGrpSpPr>
            <p:grpSpPr>
              <a:xfrm rot="-5400000">
                <a:off x="10108705" y="6143719"/>
                <a:ext cx="2090177" cy="72000"/>
                <a:chOff x="3223645" y="-1115944"/>
                <a:chExt cx="2090177" cy="72000"/>
              </a:xfrm>
            </p:grpSpPr>
            <p:sp>
              <p:nvSpPr>
                <p:cNvPr id="566" name="Google Shape;25;p1">
                  <a:extLst>
                    <a:ext uri="{FF2B5EF4-FFF2-40B4-BE49-F238E27FC236}">
                      <a16:creationId xmlns:a16="http://schemas.microsoft.com/office/drawing/2014/main" id="{83E7F5A0-1832-9907-2ED0-2FB983257AF2}"/>
                    </a:ext>
                  </a:extLst>
                </p:cNvPr>
                <p:cNvSpPr/>
                <p:nvPr/>
              </p:nvSpPr>
              <p:spPr>
                <a:xfrm>
                  <a:off x="322364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26;p1">
                  <a:extLst>
                    <a:ext uri="{FF2B5EF4-FFF2-40B4-BE49-F238E27FC236}">
                      <a16:creationId xmlns:a16="http://schemas.microsoft.com/office/drawing/2014/main" id="{BE0E27AD-60FD-9B68-0DB3-98EFF68EEF8D}"/>
                    </a:ext>
                  </a:extLst>
                </p:cNvPr>
                <p:cNvSpPr/>
                <p:nvPr/>
              </p:nvSpPr>
              <p:spPr>
                <a:xfrm>
                  <a:off x="344788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27;p1">
                  <a:extLst>
                    <a:ext uri="{FF2B5EF4-FFF2-40B4-BE49-F238E27FC236}">
                      <a16:creationId xmlns:a16="http://schemas.microsoft.com/office/drawing/2014/main" id="{2AC7BAD8-6A89-0051-536E-CDA68473694A}"/>
                    </a:ext>
                  </a:extLst>
                </p:cNvPr>
                <p:cNvSpPr/>
                <p:nvPr/>
              </p:nvSpPr>
              <p:spPr>
                <a:xfrm>
                  <a:off x="367212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28;p1">
                  <a:extLst>
                    <a:ext uri="{FF2B5EF4-FFF2-40B4-BE49-F238E27FC236}">
                      <a16:creationId xmlns:a16="http://schemas.microsoft.com/office/drawing/2014/main" id="{E653938E-6C6E-08D2-CFFA-7868E60717DD}"/>
                    </a:ext>
                  </a:extLst>
                </p:cNvPr>
                <p:cNvSpPr/>
                <p:nvPr/>
              </p:nvSpPr>
              <p:spPr>
                <a:xfrm>
                  <a:off x="389637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29;p1">
                  <a:extLst>
                    <a:ext uri="{FF2B5EF4-FFF2-40B4-BE49-F238E27FC236}">
                      <a16:creationId xmlns:a16="http://schemas.microsoft.com/office/drawing/2014/main" id="{27D19190-47D9-B3AE-9FDF-BBF9A85A40FF}"/>
                    </a:ext>
                  </a:extLst>
                </p:cNvPr>
                <p:cNvSpPr/>
                <p:nvPr/>
              </p:nvSpPr>
              <p:spPr>
                <a:xfrm>
                  <a:off x="4120613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30;p1">
                  <a:extLst>
                    <a:ext uri="{FF2B5EF4-FFF2-40B4-BE49-F238E27FC236}">
                      <a16:creationId xmlns:a16="http://schemas.microsoft.com/office/drawing/2014/main" id="{21D95417-1B9E-0FCE-13F1-FD65F8E698E9}"/>
                    </a:ext>
                  </a:extLst>
                </p:cNvPr>
                <p:cNvSpPr/>
                <p:nvPr/>
              </p:nvSpPr>
              <p:spPr>
                <a:xfrm>
                  <a:off x="4344855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31;p1">
                  <a:extLst>
                    <a:ext uri="{FF2B5EF4-FFF2-40B4-BE49-F238E27FC236}">
                      <a16:creationId xmlns:a16="http://schemas.microsoft.com/office/drawing/2014/main" id="{2794D9CC-E1FD-2FEF-3C2C-AA92FCD53B09}"/>
                    </a:ext>
                  </a:extLst>
                </p:cNvPr>
                <p:cNvSpPr/>
                <p:nvPr/>
              </p:nvSpPr>
              <p:spPr>
                <a:xfrm>
                  <a:off x="4569097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32;p1">
                  <a:extLst>
                    <a:ext uri="{FF2B5EF4-FFF2-40B4-BE49-F238E27FC236}">
                      <a16:creationId xmlns:a16="http://schemas.microsoft.com/office/drawing/2014/main" id="{10C80013-E3FD-3935-FCF4-871B429C6662}"/>
                    </a:ext>
                  </a:extLst>
                </p:cNvPr>
                <p:cNvSpPr/>
                <p:nvPr/>
              </p:nvSpPr>
              <p:spPr>
                <a:xfrm>
                  <a:off x="4793339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33;p1">
                  <a:extLst>
                    <a:ext uri="{FF2B5EF4-FFF2-40B4-BE49-F238E27FC236}">
                      <a16:creationId xmlns:a16="http://schemas.microsoft.com/office/drawing/2014/main" id="{C8E02DCC-2B51-7D8D-336F-70A8380D9EBC}"/>
                    </a:ext>
                  </a:extLst>
                </p:cNvPr>
                <p:cNvSpPr/>
                <p:nvPr/>
              </p:nvSpPr>
              <p:spPr>
                <a:xfrm>
                  <a:off x="5017581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34;p1">
                  <a:extLst>
                    <a:ext uri="{FF2B5EF4-FFF2-40B4-BE49-F238E27FC236}">
                      <a16:creationId xmlns:a16="http://schemas.microsoft.com/office/drawing/2014/main" id="{03832748-79E1-63F5-EFBA-BAE1F2F28E9D}"/>
                    </a:ext>
                  </a:extLst>
                </p:cNvPr>
                <p:cNvSpPr/>
                <p:nvPr/>
              </p:nvSpPr>
              <p:spPr>
                <a:xfrm>
                  <a:off x="5241822" y="-111594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" name="Google Shape;35;p1">
                <a:extLst>
                  <a:ext uri="{FF2B5EF4-FFF2-40B4-BE49-F238E27FC236}">
                    <a16:creationId xmlns:a16="http://schemas.microsoft.com/office/drawing/2014/main" id="{1CB607F0-5509-1C07-9D35-AC677A73D5F7}"/>
                  </a:ext>
                </a:extLst>
              </p:cNvPr>
              <p:cNvGrpSpPr/>
              <p:nvPr/>
            </p:nvGrpSpPr>
            <p:grpSpPr>
              <a:xfrm rot="-5400000">
                <a:off x="10309683" y="6143719"/>
                <a:ext cx="2090177" cy="72000"/>
                <a:chOff x="3223645" y="-917824"/>
                <a:chExt cx="2090177" cy="72000"/>
              </a:xfrm>
            </p:grpSpPr>
            <p:sp>
              <p:nvSpPr>
                <p:cNvPr id="556" name="Google Shape;36;p1">
                  <a:extLst>
                    <a:ext uri="{FF2B5EF4-FFF2-40B4-BE49-F238E27FC236}">
                      <a16:creationId xmlns:a16="http://schemas.microsoft.com/office/drawing/2014/main" id="{91ADB689-5C1D-0C0B-75F6-94428B57904F}"/>
                    </a:ext>
                  </a:extLst>
                </p:cNvPr>
                <p:cNvSpPr/>
                <p:nvPr/>
              </p:nvSpPr>
              <p:spPr>
                <a:xfrm>
                  <a:off x="322364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37;p1">
                  <a:extLst>
                    <a:ext uri="{FF2B5EF4-FFF2-40B4-BE49-F238E27FC236}">
                      <a16:creationId xmlns:a16="http://schemas.microsoft.com/office/drawing/2014/main" id="{79C3165C-CC06-3D45-98E0-FEE2AE5F620A}"/>
                    </a:ext>
                  </a:extLst>
                </p:cNvPr>
                <p:cNvSpPr/>
                <p:nvPr/>
              </p:nvSpPr>
              <p:spPr>
                <a:xfrm>
                  <a:off x="344788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38;p1">
                  <a:extLst>
                    <a:ext uri="{FF2B5EF4-FFF2-40B4-BE49-F238E27FC236}">
                      <a16:creationId xmlns:a16="http://schemas.microsoft.com/office/drawing/2014/main" id="{F4811142-AE4C-6B6C-AF59-3ACD83298F0F}"/>
                    </a:ext>
                  </a:extLst>
                </p:cNvPr>
                <p:cNvSpPr/>
                <p:nvPr/>
              </p:nvSpPr>
              <p:spPr>
                <a:xfrm>
                  <a:off x="367212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39;p1">
                  <a:extLst>
                    <a:ext uri="{FF2B5EF4-FFF2-40B4-BE49-F238E27FC236}">
                      <a16:creationId xmlns:a16="http://schemas.microsoft.com/office/drawing/2014/main" id="{94132319-195C-3225-FECC-ECFCC304A0D7}"/>
                    </a:ext>
                  </a:extLst>
                </p:cNvPr>
                <p:cNvSpPr/>
                <p:nvPr/>
              </p:nvSpPr>
              <p:spPr>
                <a:xfrm>
                  <a:off x="389637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40;p1">
                  <a:extLst>
                    <a:ext uri="{FF2B5EF4-FFF2-40B4-BE49-F238E27FC236}">
                      <a16:creationId xmlns:a16="http://schemas.microsoft.com/office/drawing/2014/main" id="{330A683E-CBB4-1EDB-3463-E920C04CC95A}"/>
                    </a:ext>
                  </a:extLst>
                </p:cNvPr>
                <p:cNvSpPr/>
                <p:nvPr/>
              </p:nvSpPr>
              <p:spPr>
                <a:xfrm>
                  <a:off x="4120613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41;p1">
                  <a:extLst>
                    <a:ext uri="{FF2B5EF4-FFF2-40B4-BE49-F238E27FC236}">
                      <a16:creationId xmlns:a16="http://schemas.microsoft.com/office/drawing/2014/main" id="{1D98921E-1644-8974-456D-1D04F94F1030}"/>
                    </a:ext>
                  </a:extLst>
                </p:cNvPr>
                <p:cNvSpPr/>
                <p:nvPr/>
              </p:nvSpPr>
              <p:spPr>
                <a:xfrm>
                  <a:off x="4344855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42;p1">
                  <a:extLst>
                    <a:ext uri="{FF2B5EF4-FFF2-40B4-BE49-F238E27FC236}">
                      <a16:creationId xmlns:a16="http://schemas.microsoft.com/office/drawing/2014/main" id="{BDB6FF14-3276-A03E-CCBC-F76050294BD5}"/>
                    </a:ext>
                  </a:extLst>
                </p:cNvPr>
                <p:cNvSpPr/>
                <p:nvPr/>
              </p:nvSpPr>
              <p:spPr>
                <a:xfrm>
                  <a:off x="4569097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43;p1">
                  <a:extLst>
                    <a:ext uri="{FF2B5EF4-FFF2-40B4-BE49-F238E27FC236}">
                      <a16:creationId xmlns:a16="http://schemas.microsoft.com/office/drawing/2014/main" id="{BB683C5D-CADE-C9E7-9E97-626F7F5FB8D5}"/>
                    </a:ext>
                  </a:extLst>
                </p:cNvPr>
                <p:cNvSpPr/>
                <p:nvPr/>
              </p:nvSpPr>
              <p:spPr>
                <a:xfrm>
                  <a:off x="4793339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44;p1">
                  <a:extLst>
                    <a:ext uri="{FF2B5EF4-FFF2-40B4-BE49-F238E27FC236}">
                      <a16:creationId xmlns:a16="http://schemas.microsoft.com/office/drawing/2014/main" id="{545A547E-B751-D2EC-07CE-4BCD53D36186}"/>
                    </a:ext>
                  </a:extLst>
                </p:cNvPr>
                <p:cNvSpPr/>
                <p:nvPr/>
              </p:nvSpPr>
              <p:spPr>
                <a:xfrm>
                  <a:off x="5017581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45;p1">
                  <a:extLst>
                    <a:ext uri="{FF2B5EF4-FFF2-40B4-BE49-F238E27FC236}">
                      <a16:creationId xmlns:a16="http://schemas.microsoft.com/office/drawing/2014/main" id="{4816C20D-B491-5D20-F621-7CE84C49A907}"/>
                    </a:ext>
                  </a:extLst>
                </p:cNvPr>
                <p:cNvSpPr/>
                <p:nvPr/>
              </p:nvSpPr>
              <p:spPr>
                <a:xfrm>
                  <a:off x="5241822" y="-91782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3" name="Google Shape;46;p1">
                <a:extLst>
                  <a:ext uri="{FF2B5EF4-FFF2-40B4-BE49-F238E27FC236}">
                    <a16:creationId xmlns:a16="http://schemas.microsoft.com/office/drawing/2014/main" id="{D97F2BBD-E662-7829-BA0B-B0ADF7FECF0B}"/>
                  </a:ext>
                </a:extLst>
              </p:cNvPr>
              <p:cNvGrpSpPr/>
              <p:nvPr/>
            </p:nvGrpSpPr>
            <p:grpSpPr>
              <a:xfrm rot="-5400000">
                <a:off x="10510661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546" name="Google Shape;47;p1">
                  <a:extLst>
                    <a:ext uri="{FF2B5EF4-FFF2-40B4-BE49-F238E27FC236}">
                      <a16:creationId xmlns:a16="http://schemas.microsoft.com/office/drawing/2014/main" id="{EA6D3267-84C4-181B-310E-F8F2CDC37967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48;p1">
                  <a:extLst>
                    <a:ext uri="{FF2B5EF4-FFF2-40B4-BE49-F238E27FC236}">
                      <a16:creationId xmlns:a16="http://schemas.microsoft.com/office/drawing/2014/main" id="{145D1F33-DD69-8D1C-F312-1AB59B07D90B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49;p1">
                  <a:extLst>
                    <a:ext uri="{FF2B5EF4-FFF2-40B4-BE49-F238E27FC236}">
                      <a16:creationId xmlns:a16="http://schemas.microsoft.com/office/drawing/2014/main" id="{0FD05F4E-A1A5-ED1E-8E87-5724604A29CF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0;p1">
                  <a:extLst>
                    <a:ext uri="{FF2B5EF4-FFF2-40B4-BE49-F238E27FC236}">
                      <a16:creationId xmlns:a16="http://schemas.microsoft.com/office/drawing/2014/main" id="{78BA2D45-1C56-B1FA-61FA-877308997CD5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1;p1">
                  <a:extLst>
                    <a:ext uri="{FF2B5EF4-FFF2-40B4-BE49-F238E27FC236}">
                      <a16:creationId xmlns:a16="http://schemas.microsoft.com/office/drawing/2014/main" id="{735B7B33-6ADA-7B10-1A5F-D866AC98E8B2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2;p1">
                  <a:extLst>
                    <a:ext uri="{FF2B5EF4-FFF2-40B4-BE49-F238E27FC236}">
                      <a16:creationId xmlns:a16="http://schemas.microsoft.com/office/drawing/2014/main" id="{65B2EB28-9668-F5C8-EF75-93DA1C6AEEE2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3;p1">
                  <a:extLst>
                    <a:ext uri="{FF2B5EF4-FFF2-40B4-BE49-F238E27FC236}">
                      <a16:creationId xmlns:a16="http://schemas.microsoft.com/office/drawing/2014/main" id="{49CFF1B5-FD10-A021-FD29-6A82AED9C534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4;p1">
                  <a:extLst>
                    <a:ext uri="{FF2B5EF4-FFF2-40B4-BE49-F238E27FC236}">
                      <a16:creationId xmlns:a16="http://schemas.microsoft.com/office/drawing/2014/main" id="{772077C7-1CD9-5545-7FB6-ACF857168BAB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;p1">
                  <a:extLst>
                    <a:ext uri="{FF2B5EF4-FFF2-40B4-BE49-F238E27FC236}">
                      <a16:creationId xmlns:a16="http://schemas.microsoft.com/office/drawing/2014/main" id="{7D3CE5D9-60A1-E56A-DB42-FF50F31A86A2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6;p1">
                  <a:extLst>
                    <a:ext uri="{FF2B5EF4-FFF2-40B4-BE49-F238E27FC236}">
                      <a16:creationId xmlns:a16="http://schemas.microsoft.com/office/drawing/2014/main" id="{68E87E5A-11BD-9292-FF84-5D6BA1758120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" name="Google Shape;57;p1">
                <a:extLst>
                  <a:ext uri="{FF2B5EF4-FFF2-40B4-BE49-F238E27FC236}">
                    <a16:creationId xmlns:a16="http://schemas.microsoft.com/office/drawing/2014/main" id="{91610822-033C-35D9-B4E8-377C9624D141}"/>
                  </a:ext>
                </a:extLst>
              </p:cNvPr>
              <p:cNvGrpSpPr/>
              <p:nvPr/>
            </p:nvGrpSpPr>
            <p:grpSpPr>
              <a:xfrm rot="-5400000">
                <a:off x="10711639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536" name="Google Shape;58;p1">
                  <a:extLst>
                    <a:ext uri="{FF2B5EF4-FFF2-40B4-BE49-F238E27FC236}">
                      <a16:creationId xmlns:a16="http://schemas.microsoft.com/office/drawing/2014/main" id="{B2128049-CDBE-0CDC-0E0E-B1C870BB74E4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9;p1">
                  <a:extLst>
                    <a:ext uri="{FF2B5EF4-FFF2-40B4-BE49-F238E27FC236}">
                      <a16:creationId xmlns:a16="http://schemas.microsoft.com/office/drawing/2014/main" id="{D40BF9CC-EF35-C83E-6374-24A120893FEC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60;p1">
                  <a:extLst>
                    <a:ext uri="{FF2B5EF4-FFF2-40B4-BE49-F238E27FC236}">
                      <a16:creationId xmlns:a16="http://schemas.microsoft.com/office/drawing/2014/main" id="{ACE212C8-9F74-7CC7-D789-BB1C1999348C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61;p1">
                  <a:extLst>
                    <a:ext uri="{FF2B5EF4-FFF2-40B4-BE49-F238E27FC236}">
                      <a16:creationId xmlns:a16="http://schemas.microsoft.com/office/drawing/2014/main" id="{BC993A6D-F657-483F-089F-9F819836ED4F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62;p1">
                  <a:extLst>
                    <a:ext uri="{FF2B5EF4-FFF2-40B4-BE49-F238E27FC236}">
                      <a16:creationId xmlns:a16="http://schemas.microsoft.com/office/drawing/2014/main" id="{3F48D50A-7B1C-73B2-EBAC-15BDE3C2D82B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63;p1">
                  <a:extLst>
                    <a:ext uri="{FF2B5EF4-FFF2-40B4-BE49-F238E27FC236}">
                      <a16:creationId xmlns:a16="http://schemas.microsoft.com/office/drawing/2014/main" id="{E8561D3E-364A-3EAB-09BE-BFB9C915F8AB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64;p1">
                  <a:extLst>
                    <a:ext uri="{FF2B5EF4-FFF2-40B4-BE49-F238E27FC236}">
                      <a16:creationId xmlns:a16="http://schemas.microsoft.com/office/drawing/2014/main" id="{56679BE2-39D8-E3BC-B002-FB1AA83643BA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65;p1">
                  <a:extLst>
                    <a:ext uri="{FF2B5EF4-FFF2-40B4-BE49-F238E27FC236}">
                      <a16:creationId xmlns:a16="http://schemas.microsoft.com/office/drawing/2014/main" id="{B32854DB-3F77-15E5-DAB7-12B088293A36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66;p1">
                  <a:extLst>
                    <a:ext uri="{FF2B5EF4-FFF2-40B4-BE49-F238E27FC236}">
                      <a16:creationId xmlns:a16="http://schemas.microsoft.com/office/drawing/2014/main" id="{3756F78B-B165-4DBA-DB58-2A4EC5C1FDC5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67;p1">
                  <a:extLst>
                    <a:ext uri="{FF2B5EF4-FFF2-40B4-BE49-F238E27FC236}">
                      <a16:creationId xmlns:a16="http://schemas.microsoft.com/office/drawing/2014/main" id="{856AA1E7-C23C-1333-1B81-9A96E79989B3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5" name="Google Shape;68;p1">
                <a:extLst>
                  <a:ext uri="{FF2B5EF4-FFF2-40B4-BE49-F238E27FC236}">
                    <a16:creationId xmlns:a16="http://schemas.microsoft.com/office/drawing/2014/main" id="{DE89B1DD-933F-9CC7-384B-DB6540ACB613}"/>
                  </a:ext>
                </a:extLst>
              </p:cNvPr>
              <p:cNvGrpSpPr/>
              <p:nvPr/>
            </p:nvGrpSpPr>
            <p:grpSpPr>
              <a:xfrm rot="-5400000">
                <a:off x="10912616" y="6143719"/>
                <a:ext cx="2090177" cy="72000"/>
                <a:chOff x="3223645" y="-693034"/>
                <a:chExt cx="2090177" cy="72000"/>
              </a:xfrm>
            </p:grpSpPr>
            <p:sp>
              <p:nvSpPr>
                <p:cNvPr id="526" name="Google Shape;69;p1">
                  <a:extLst>
                    <a:ext uri="{FF2B5EF4-FFF2-40B4-BE49-F238E27FC236}">
                      <a16:creationId xmlns:a16="http://schemas.microsoft.com/office/drawing/2014/main" id="{73385604-E677-8B09-8501-296EEC1468B3}"/>
                    </a:ext>
                  </a:extLst>
                </p:cNvPr>
                <p:cNvSpPr/>
                <p:nvPr/>
              </p:nvSpPr>
              <p:spPr>
                <a:xfrm>
                  <a:off x="322364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70;p1">
                  <a:extLst>
                    <a:ext uri="{FF2B5EF4-FFF2-40B4-BE49-F238E27FC236}">
                      <a16:creationId xmlns:a16="http://schemas.microsoft.com/office/drawing/2014/main" id="{52F44D5E-F80F-B2A4-2E75-0DB42D226D33}"/>
                    </a:ext>
                  </a:extLst>
                </p:cNvPr>
                <p:cNvSpPr/>
                <p:nvPr/>
              </p:nvSpPr>
              <p:spPr>
                <a:xfrm>
                  <a:off x="344788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71;p1">
                  <a:extLst>
                    <a:ext uri="{FF2B5EF4-FFF2-40B4-BE49-F238E27FC236}">
                      <a16:creationId xmlns:a16="http://schemas.microsoft.com/office/drawing/2014/main" id="{9E048426-C08F-C999-FA67-45F022DC69DB}"/>
                    </a:ext>
                  </a:extLst>
                </p:cNvPr>
                <p:cNvSpPr/>
                <p:nvPr/>
              </p:nvSpPr>
              <p:spPr>
                <a:xfrm>
                  <a:off x="367212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72;p1">
                  <a:extLst>
                    <a:ext uri="{FF2B5EF4-FFF2-40B4-BE49-F238E27FC236}">
                      <a16:creationId xmlns:a16="http://schemas.microsoft.com/office/drawing/2014/main" id="{923A49EF-500D-C8E2-51C9-7F7E74453176}"/>
                    </a:ext>
                  </a:extLst>
                </p:cNvPr>
                <p:cNvSpPr/>
                <p:nvPr/>
              </p:nvSpPr>
              <p:spPr>
                <a:xfrm>
                  <a:off x="389637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73;p1">
                  <a:extLst>
                    <a:ext uri="{FF2B5EF4-FFF2-40B4-BE49-F238E27FC236}">
                      <a16:creationId xmlns:a16="http://schemas.microsoft.com/office/drawing/2014/main" id="{BD8A59B8-CF12-4FD1-AE95-69335324A459}"/>
                    </a:ext>
                  </a:extLst>
                </p:cNvPr>
                <p:cNvSpPr/>
                <p:nvPr/>
              </p:nvSpPr>
              <p:spPr>
                <a:xfrm>
                  <a:off x="4120613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74;p1">
                  <a:extLst>
                    <a:ext uri="{FF2B5EF4-FFF2-40B4-BE49-F238E27FC236}">
                      <a16:creationId xmlns:a16="http://schemas.microsoft.com/office/drawing/2014/main" id="{37C7A691-2F37-6683-DD7E-360E84132F9A}"/>
                    </a:ext>
                  </a:extLst>
                </p:cNvPr>
                <p:cNvSpPr/>
                <p:nvPr/>
              </p:nvSpPr>
              <p:spPr>
                <a:xfrm>
                  <a:off x="4344855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75;p1">
                  <a:extLst>
                    <a:ext uri="{FF2B5EF4-FFF2-40B4-BE49-F238E27FC236}">
                      <a16:creationId xmlns:a16="http://schemas.microsoft.com/office/drawing/2014/main" id="{B62254BD-829F-99C5-7933-7A02527ADC7B}"/>
                    </a:ext>
                  </a:extLst>
                </p:cNvPr>
                <p:cNvSpPr/>
                <p:nvPr/>
              </p:nvSpPr>
              <p:spPr>
                <a:xfrm>
                  <a:off x="4569097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76;p1">
                  <a:extLst>
                    <a:ext uri="{FF2B5EF4-FFF2-40B4-BE49-F238E27FC236}">
                      <a16:creationId xmlns:a16="http://schemas.microsoft.com/office/drawing/2014/main" id="{0A2CCE9B-6872-F365-4D1A-56F8D000C962}"/>
                    </a:ext>
                  </a:extLst>
                </p:cNvPr>
                <p:cNvSpPr/>
                <p:nvPr/>
              </p:nvSpPr>
              <p:spPr>
                <a:xfrm>
                  <a:off x="4793339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77;p1">
                  <a:extLst>
                    <a:ext uri="{FF2B5EF4-FFF2-40B4-BE49-F238E27FC236}">
                      <a16:creationId xmlns:a16="http://schemas.microsoft.com/office/drawing/2014/main" id="{9C0A083D-408A-AB57-D482-432EFDE77AAC}"/>
                    </a:ext>
                  </a:extLst>
                </p:cNvPr>
                <p:cNvSpPr/>
                <p:nvPr/>
              </p:nvSpPr>
              <p:spPr>
                <a:xfrm>
                  <a:off x="5017581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78;p1">
                  <a:extLst>
                    <a:ext uri="{FF2B5EF4-FFF2-40B4-BE49-F238E27FC236}">
                      <a16:creationId xmlns:a16="http://schemas.microsoft.com/office/drawing/2014/main" id="{F78C5512-C602-8B2D-F601-0334D0E3DB84}"/>
                    </a:ext>
                  </a:extLst>
                </p:cNvPr>
                <p:cNvSpPr/>
                <p:nvPr/>
              </p:nvSpPr>
              <p:spPr>
                <a:xfrm>
                  <a:off x="5241822" y="-693034"/>
                  <a:ext cx="72000" cy="72000"/>
                </a:xfrm>
                <a:prstGeom prst="ellipse">
                  <a:avLst/>
                </a:prstGeom>
                <a:solidFill>
                  <a:srgbClr val="FFFFF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89" name="TextBox 588">
            <a:extLst>
              <a:ext uri="{FF2B5EF4-FFF2-40B4-BE49-F238E27FC236}">
                <a16:creationId xmlns:a16="http://schemas.microsoft.com/office/drawing/2014/main" id="{F76BF80B-5D98-6578-387B-5CAFD4DACBB1}"/>
              </a:ext>
            </a:extLst>
          </p:cNvPr>
          <p:cNvSpPr txBox="1"/>
          <p:nvPr userDrawn="1"/>
        </p:nvSpPr>
        <p:spPr>
          <a:xfrm>
            <a:off x="440459" y="5109885"/>
            <a:ext cx="1655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ontserrat" panose="00000500000000000000" pitchFamily="2" charset="-52"/>
                <a:ea typeface="Open Sans SemiBold" pitchFamily="2" charset="0"/>
                <a:cs typeface="Open Sans SemiBold" pitchFamily="2" charset="0"/>
              </a:rPr>
              <a:t> </a:t>
            </a:r>
            <a:endParaRPr lang="en-US" sz="4800" dirty="0">
              <a:solidFill>
                <a:schemeClr val="bg1"/>
              </a:solidFill>
              <a:latin typeface="Montserrat" panose="00000500000000000000" pitchFamily="2" charset="-52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594" name="Рисунок 593">
            <a:extLst>
              <a:ext uri="{FF2B5EF4-FFF2-40B4-BE49-F238E27FC236}">
                <a16:creationId xmlns:a16="http://schemas.microsoft.com/office/drawing/2014/main" id="{FECEB414-6089-73E5-62FE-E6063028D3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1" y="694381"/>
            <a:ext cx="1641494" cy="1641494"/>
          </a:xfrm>
          <a:prstGeom prst="rect">
            <a:avLst/>
          </a:prstGeom>
        </p:spPr>
      </p:pic>
      <p:sp>
        <p:nvSpPr>
          <p:cNvPr id="588" name="Flowchart: Data 274">
            <a:extLst>
              <a:ext uri="{FF2B5EF4-FFF2-40B4-BE49-F238E27FC236}">
                <a16:creationId xmlns:a16="http://schemas.microsoft.com/office/drawing/2014/main" id="{7C2759B2-BDEA-C5B6-A013-0F58560376E1}"/>
              </a:ext>
            </a:extLst>
          </p:cNvPr>
          <p:cNvSpPr/>
          <p:nvPr userDrawn="1"/>
        </p:nvSpPr>
        <p:spPr>
          <a:xfrm>
            <a:off x="10805269" y="1803858"/>
            <a:ext cx="6716695" cy="666899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1159"/>
              <a:gd name="connsiteY0" fmla="*/ 11362 h 11362"/>
              <a:gd name="connsiteX1" fmla="*/ 3159 w 11159"/>
              <a:gd name="connsiteY1" fmla="*/ 0 h 11362"/>
              <a:gd name="connsiteX2" fmla="*/ 11159 w 11159"/>
              <a:gd name="connsiteY2" fmla="*/ 0 h 11362"/>
              <a:gd name="connsiteX3" fmla="*/ 9159 w 11159"/>
              <a:gd name="connsiteY3" fmla="*/ 10000 h 11362"/>
              <a:gd name="connsiteX4" fmla="*/ 0 w 11159"/>
              <a:gd name="connsiteY4" fmla="*/ 11362 h 11362"/>
              <a:gd name="connsiteX0" fmla="*/ 0 w 11159"/>
              <a:gd name="connsiteY0" fmla="*/ 11362 h 11362"/>
              <a:gd name="connsiteX1" fmla="*/ 3159 w 11159"/>
              <a:gd name="connsiteY1" fmla="*/ 0 h 11362"/>
              <a:gd name="connsiteX2" fmla="*/ 11159 w 11159"/>
              <a:gd name="connsiteY2" fmla="*/ 0 h 11362"/>
              <a:gd name="connsiteX3" fmla="*/ 9057 w 11159"/>
              <a:gd name="connsiteY3" fmla="*/ 11362 h 11362"/>
              <a:gd name="connsiteX4" fmla="*/ 0 w 11159"/>
              <a:gd name="connsiteY4" fmla="*/ 11362 h 11362"/>
              <a:gd name="connsiteX0" fmla="*/ 0 w 12284"/>
              <a:gd name="connsiteY0" fmla="*/ 11362 h 11362"/>
              <a:gd name="connsiteX1" fmla="*/ 3159 w 12284"/>
              <a:gd name="connsiteY1" fmla="*/ 0 h 11362"/>
              <a:gd name="connsiteX2" fmla="*/ 12284 w 12284"/>
              <a:gd name="connsiteY2" fmla="*/ 95 h 11362"/>
              <a:gd name="connsiteX3" fmla="*/ 9057 w 12284"/>
              <a:gd name="connsiteY3" fmla="*/ 11362 h 11362"/>
              <a:gd name="connsiteX4" fmla="*/ 0 w 12284"/>
              <a:gd name="connsiteY4" fmla="*/ 11362 h 11362"/>
              <a:gd name="connsiteX0" fmla="*/ 0 w 12318"/>
              <a:gd name="connsiteY0" fmla="*/ 11362 h 11362"/>
              <a:gd name="connsiteX1" fmla="*/ 3159 w 12318"/>
              <a:gd name="connsiteY1" fmla="*/ 0 h 11362"/>
              <a:gd name="connsiteX2" fmla="*/ 12318 w 12318"/>
              <a:gd name="connsiteY2" fmla="*/ 63 h 11362"/>
              <a:gd name="connsiteX3" fmla="*/ 9057 w 12318"/>
              <a:gd name="connsiteY3" fmla="*/ 11362 h 11362"/>
              <a:gd name="connsiteX4" fmla="*/ 0 w 12318"/>
              <a:gd name="connsiteY4" fmla="*/ 11362 h 11362"/>
              <a:gd name="connsiteX0" fmla="*/ 0 w 12318"/>
              <a:gd name="connsiteY0" fmla="*/ 11362 h 11362"/>
              <a:gd name="connsiteX1" fmla="*/ 3159 w 12318"/>
              <a:gd name="connsiteY1" fmla="*/ 0 h 11362"/>
              <a:gd name="connsiteX2" fmla="*/ 12318 w 12318"/>
              <a:gd name="connsiteY2" fmla="*/ 18 h 11362"/>
              <a:gd name="connsiteX3" fmla="*/ 9057 w 12318"/>
              <a:gd name="connsiteY3" fmla="*/ 11362 h 11362"/>
              <a:gd name="connsiteX4" fmla="*/ 0 w 12318"/>
              <a:gd name="connsiteY4" fmla="*/ 11362 h 1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8" h="11362">
                <a:moveTo>
                  <a:pt x="0" y="11362"/>
                </a:moveTo>
                <a:lnTo>
                  <a:pt x="3159" y="0"/>
                </a:lnTo>
                <a:lnTo>
                  <a:pt x="12318" y="18"/>
                </a:lnTo>
                <a:lnTo>
                  <a:pt x="9057" y="11362"/>
                </a:lnTo>
                <a:lnTo>
                  <a:pt x="0" y="11362"/>
                </a:lnTo>
                <a:close/>
              </a:path>
            </a:pathLst>
          </a:custGeom>
          <a:solidFill>
            <a:schemeClr val="bg1"/>
          </a:solidFill>
          <a:ln w="254000">
            <a:solidFill>
              <a:srgbClr val="0378E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FB85383-8014-C3FA-052B-B72F1EEB7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1262" y="5280281"/>
            <a:ext cx="11474450" cy="83099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4FE4BE1-1F10-D760-1AA2-3C1FF1D86D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08360" y="1954881"/>
            <a:ext cx="6750888" cy="6442994"/>
          </a:xfrm>
          <a:prstGeom prst="parallelogram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0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>
            <a:extLst>
              <a:ext uri="{FF2B5EF4-FFF2-40B4-BE49-F238E27FC236}">
                <a16:creationId xmlns:a16="http://schemas.microsoft.com/office/drawing/2014/main" id="{DF90BCF5-1A5C-F344-B4DD-3204F84AA2F8}"/>
              </a:ext>
            </a:extLst>
          </p:cNvPr>
          <p:cNvSpPr/>
          <p:nvPr/>
        </p:nvSpPr>
        <p:spPr>
          <a:xfrm>
            <a:off x="0" y="4469819"/>
            <a:ext cx="1179830" cy="2492375"/>
          </a:xfrm>
          <a:custGeom>
            <a:avLst/>
            <a:gdLst/>
            <a:ahLst/>
            <a:cxnLst/>
            <a:rect l="l" t="t" r="r" b="b"/>
            <a:pathLst>
              <a:path w="1179830" h="2492375">
                <a:moveTo>
                  <a:pt x="1179231" y="0"/>
                </a:moveTo>
                <a:lnTo>
                  <a:pt x="0" y="0"/>
                </a:lnTo>
                <a:lnTo>
                  <a:pt x="0" y="2491840"/>
                </a:lnTo>
                <a:lnTo>
                  <a:pt x="521680" y="2491840"/>
                </a:lnTo>
                <a:lnTo>
                  <a:pt x="1179231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3">
            <a:extLst>
              <a:ext uri="{FF2B5EF4-FFF2-40B4-BE49-F238E27FC236}">
                <a16:creationId xmlns:a16="http://schemas.microsoft.com/office/drawing/2014/main" id="{4E7A9C4D-331E-8646-8C5C-54FB3B693059}"/>
              </a:ext>
            </a:extLst>
          </p:cNvPr>
          <p:cNvGrpSpPr/>
          <p:nvPr userDrawn="1"/>
        </p:nvGrpSpPr>
        <p:grpSpPr>
          <a:xfrm>
            <a:off x="19341580" y="6277594"/>
            <a:ext cx="524510" cy="253365"/>
            <a:chOff x="19341580" y="6277594"/>
            <a:chExt cx="524510" cy="25336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33B9F137-792A-6741-A16C-76D71D6583FA}"/>
                </a:ext>
              </a:extLst>
            </p:cNvPr>
            <p:cNvSpPr/>
            <p:nvPr/>
          </p:nvSpPr>
          <p:spPr>
            <a:xfrm>
              <a:off x="19341580" y="6403964"/>
              <a:ext cx="490855" cy="0"/>
            </a:xfrm>
            <a:custGeom>
              <a:avLst/>
              <a:gdLst/>
              <a:ahLst/>
              <a:cxnLst/>
              <a:rect l="l" t="t" r="r" b="b"/>
              <a:pathLst>
                <a:path w="490855">
                  <a:moveTo>
                    <a:pt x="0" y="0"/>
                  </a:moveTo>
                  <a:lnTo>
                    <a:pt x="490424" y="0"/>
                  </a:lnTo>
                </a:path>
              </a:pathLst>
            </a:custGeom>
            <a:ln w="25758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832CCFAD-8C0E-084C-A947-BB9EF492CF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08524" y="6277594"/>
              <a:ext cx="157000" cy="25276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2FD0E9A8-A46C-E94C-BD4C-D6225A58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2050" y="4470400"/>
            <a:ext cx="14782800" cy="2308324"/>
          </a:xfrm>
          <a:ln>
            <a:noFill/>
          </a:ln>
        </p:spPr>
        <p:txBody>
          <a:bodyPr/>
          <a:lstStyle>
            <a:lvl1pPr>
              <a:defRPr sz="300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defRPr sz="300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defRPr sz="3000">
                <a:solidFill>
                  <a:srgbClr val="1886F4"/>
                </a:solidFill>
                <a:latin typeface="Montserrat" panose="00000500000000000000" pitchFamily="2" charset="0"/>
              </a:defRPr>
            </a:lvl3pPr>
            <a:lvl4pPr>
              <a:defRPr sz="3000">
                <a:solidFill>
                  <a:srgbClr val="1886F4"/>
                </a:solidFill>
                <a:latin typeface="Montserrat" panose="00000500000000000000" pitchFamily="2" charset="0"/>
              </a:defRPr>
            </a:lvl4pPr>
            <a:lvl5pPr>
              <a:defRPr sz="3000">
                <a:solidFill>
                  <a:srgbClr val="1886F4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C05D0F56-F155-E745-BA17-7CB07AB7F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32050" y="6974826"/>
            <a:ext cx="14859000" cy="1538883"/>
          </a:xfrm>
        </p:spPr>
        <p:txBody>
          <a:bodyPr/>
          <a:lstStyle>
            <a:lvl1pPr>
              <a:defRPr sz="2000">
                <a:latin typeface="Montserrat" panose="00000500000000000000" pitchFamily="2" charset="0"/>
              </a:defRPr>
            </a:lvl1pPr>
            <a:lvl2pPr>
              <a:defRPr sz="2000">
                <a:latin typeface="Montserrat" panose="00000500000000000000" pitchFamily="2" charset="0"/>
              </a:defRPr>
            </a:lvl2pPr>
            <a:lvl3pPr>
              <a:defRPr sz="2000">
                <a:latin typeface="Montserrat" panose="00000500000000000000" pitchFamily="2" charset="0"/>
              </a:defRPr>
            </a:lvl3pPr>
            <a:lvl4pPr>
              <a:defRPr sz="2000">
                <a:latin typeface="Montserrat" panose="00000500000000000000" pitchFamily="2" charset="0"/>
              </a:defRPr>
            </a:lvl4pPr>
            <a:lvl5pPr>
              <a:defRPr sz="2000"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D17D77-E0F4-8FD5-E82C-ABDB73817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158ED18-3DE1-94A8-D76A-31A1A73D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Holder 6">
            <a:extLst>
              <a:ext uri="{FF2B5EF4-FFF2-40B4-BE49-F238E27FC236}">
                <a16:creationId xmlns:a16="http://schemas.microsoft.com/office/drawing/2014/main" id="{EAED7A8C-E9FC-29CA-D045-5AF257456F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33756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">
            <a:extLst>
              <a:ext uri="{FF2B5EF4-FFF2-40B4-BE49-F238E27FC236}">
                <a16:creationId xmlns:a16="http://schemas.microsoft.com/office/drawing/2014/main" id="{175E0B30-FA9F-AA42-BF70-D1724C3351C6}"/>
              </a:ext>
            </a:extLst>
          </p:cNvPr>
          <p:cNvSpPr/>
          <p:nvPr userDrawn="1"/>
        </p:nvSpPr>
        <p:spPr>
          <a:xfrm>
            <a:off x="502602" y="5481508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2F64611A-2A1C-B94F-A4EB-CFB90D7AEE03}"/>
              </a:ext>
            </a:extLst>
          </p:cNvPr>
          <p:cNvSpPr/>
          <p:nvPr userDrawn="1"/>
        </p:nvSpPr>
        <p:spPr>
          <a:xfrm>
            <a:off x="502602" y="5827047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E16117EC-E907-6449-AB24-BBBE70ABF148}"/>
              </a:ext>
            </a:extLst>
          </p:cNvPr>
          <p:cNvSpPr/>
          <p:nvPr userDrawn="1"/>
        </p:nvSpPr>
        <p:spPr>
          <a:xfrm>
            <a:off x="502602" y="5659513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1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B8322AA-A021-7448-89AB-5C95CB8CB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0323" y="4054475"/>
            <a:ext cx="4343400" cy="461665"/>
          </a:xfrm>
        </p:spPr>
        <p:txBody>
          <a:bodyPr/>
          <a:lstStyle>
            <a:lvl1pPr>
              <a:defRPr b="0" i="0">
                <a:solidFill>
                  <a:srgbClr val="1886F4"/>
                </a:solidFill>
              </a:defRPr>
            </a:lvl1pPr>
            <a:lvl2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defRPr sz="3000" b="0" i="0">
                <a:solidFill>
                  <a:srgbClr val="1886F4"/>
                </a:solidFill>
              </a:defRPr>
            </a:lvl3pPr>
            <a:lvl4pPr>
              <a:defRPr sz="3000" b="0" i="0">
                <a:solidFill>
                  <a:srgbClr val="1886F4"/>
                </a:solidFill>
              </a:defRPr>
            </a:lvl4pPr>
            <a:lvl5pPr>
              <a:defRPr sz="3000" b="0" i="0">
                <a:solidFill>
                  <a:srgbClr val="1886F4"/>
                </a:solidFill>
              </a:defRPr>
            </a:lvl5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7210CE5D-D481-3D43-B906-72BFA52ED0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20323" y="4932271"/>
            <a:ext cx="4419600" cy="1538883"/>
          </a:xfrm>
        </p:spPr>
        <p:txBody>
          <a:bodyPr/>
          <a:lstStyle>
            <a:lvl1pPr>
              <a:defRPr sz="2000" b="0" i="0">
                <a:latin typeface="Montserrat" panose="00000500000000000000" pitchFamily="2" charset="0"/>
              </a:defRPr>
            </a:lvl1pPr>
            <a:lvl2pPr>
              <a:defRPr sz="2000" b="0" i="0">
                <a:latin typeface="Montserrat" panose="00000500000000000000" pitchFamily="2" charset="0"/>
              </a:defRPr>
            </a:lvl2pPr>
            <a:lvl3pPr>
              <a:defRPr sz="2000" b="0" i="0">
                <a:latin typeface="Montserrat" panose="00000500000000000000" pitchFamily="2" charset="0"/>
              </a:defRPr>
            </a:lvl3pPr>
            <a:lvl4pPr>
              <a:defRPr sz="2000" b="0" i="0">
                <a:latin typeface="Montserrat" panose="00000500000000000000" pitchFamily="2" charset="0"/>
              </a:defRPr>
            </a:lvl4pPr>
            <a:lvl5pPr>
              <a:defRPr sz="2000" b="0" i="0"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C861715C-A53C-BD45-93E0-3F8F87E086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6941" y="4054475"/>
            <a:ext cx="4343400" cy="461665"/>
          </a:xfrm>
        </p:spPr>
        <p:txBody>
          <a:bodyPr/>
          <a:lstStyle>
            <a:lvl1pPr>
              <a:defRPr b="0" i="0">
                <a:solidFill>
                  <a:srgbClr val="1886F4"/>
                </a:solidFill>
              </a:defRPr>
            </a:lvl1pPr>
            <a:lvl2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defRPr sz="3000" b="0" i="0">
                <a:solidFill>
                  <a:srgbClr val="1886F4"/>
                </a:solidFill>
              </a:defRPr>
            </a:lvl3pPr>
            <a:lvl4pPr>
              <a:defRPr sz="3000" b="0" i="0">
                <a:solidFill>
                  <a:srgbClr val="1886F4"/>
                </a:solidFill>
              </a:defRPr>
            </a:lvl4pPr>
            <a:lvl5pPr>
              <a:defRPr sz="3000" b="0" i="0">
                <a:solidFill>
                  <a:srgbClr val="1886F4"/>
                </a:solidFill>
              </a:defRPr>
            </a:lvl5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876B8C46-5CD0-3443-A99F-192B342787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6941" y="4932271"/>
            <a:ext cx="4419600" cy="1538883"/>
          </a:xfrm>
        </p:spPr>
        <p:txBody>
          <a:bodyPr/>
          <a:lstStyle>
            <a:lvl1pPr>
              <a:defRPr sz="2000" b="0" i="0">
                <a:latin typeface="Montserrat" panose="00000500000000000000" pitchFamily="2" charset="0"/>
              </a:defRPr>
            </a:lvl1pPr>
            <a:lvl2pPr>
              <a:defRPr sz="2000" b="0" i="0">
                <a:latin typeface="Montserrat" panose="00000500000000000000" pitchFamily="2" charset="0"/>
              </a:defRPr>
            </a:lvl2pPr>
            <a:lvl3pPr>
              <a:defRPr sz="2000" b="0" i="0">
                <a:latin typeface="Montserrat" panose="00000500000000000000" pitchFamily="2" charset="0"/>
              </a:defRPr>
            </a:lvl3pPr>
            <a:lvl4pPr>
              <a:defRPr sz="2000" b="0" i="0">
                <a:latin typeface="Montserrat" panose="00000500000000000000" pitchFamily="2" charset="0"/>
              </a:defRPr>
            </a:lvl4pPr>
            <a:lvl5pPr>
              <a:defRPr sz="2000" b="0" i="0"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5097335F-D7E1-5346-BF33-1A5BE63E8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90650" y="4054475"/>
            <a:ext cx="4343400" cy="461665"/>
          </a:xfrm>
        </p:spPr>
        <p:txBody>
          <a:bodyPr/>
          <a:lstStyle>
            <a:lvl1pPr>
              <a:defRPr b="0" i="0">
                <a:solidFill>
                  <a:srgbClr val="1886F4"/>
                </a:solidFill>
              </a:defRPr>
            </a:lvl1pPr>
            <a:lvl2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defRPr sz="3000" b="0" i="0">
                <a:solidFill>
                  <a:srgbClr val="1886F4"/>
                </a:solidFill>
              </a:defRPr>
            </a:lvl3pPr>
            <a:lvl4pPr>
              <a:defRPr sz="3000" b="0" i="0">
                <a:solidFill>
                  <a:srgbClr val="1886F4"/>
                </a:solidFill>
              </a:defRPr>
            </a:lvl4pPr>
            <a:lvl5pPr>
              <a:defRPr sz="3000" b="0" i="0">
                <a:solidFill>
                  <a:srgbClr val="1886F4"/>
                </a:solidFill>
              </a:defRPr>
            </a:lvl5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D0CB6DB1-80D5-DB47-9DB6-96BDEB3810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090650" y="4932271"/>
            <a:ext cx="4419600" cy="1538883"/>
          </a:xfrm>
        </p:spPr>
        <p:txBody>
          <a:bodyPr/>
          <a:lstStyle>
            <a:lvl1pPr>
              <a:defRPr sz="2000" b="0" i="0">
                <a:latin typeface="Montserrat" panose="00000500000000000000" pitchFamily="2" charset="0"/>
              </a:defRPr>
            </a:lvl1pPr>
            <a:lvl2pPr>
              <a:defRPr sz="2000" b="0" i="0">
                <a:latin typeface="Montserrat" panose="00000500000000000000" pitchFamily="2" charset="0"/>
              </a:defRPr>
            </a:lvl2pPr>
            <a:lvl3pPr>
              <a:defRPr sz="2000" b="0" i="0">
                <a:latin typeface="Montserrat" panose="00000500000000000000" pitchFamily="2" charset="0"/>
              </a:defRPr>
            </a:lvl3pPr>
            <a:lvl4pPr>
              <a:defRPr sz="2000" b="0" i="0">
                <a:latin typeface="Montserrat" panose="00000500000000000000" pitchFamily="2" charset="0"/>
              </a:defRPr>
            </a:lvl4pPr>
            <a:lvl5pPr>
              <a:defRPr sz="2000" b="0" i="0"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201D2E-5BA9-99F5-1F8D-27D779B5D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98C825F-2468-7CA8-3C7B-3359371F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7" name="Holder 6">
            <a:extLst>
              <a:ext uri="{FF2B5EF4-FFF2-40B4-BE49-F238E27FC236}">
                <a16:creationId xmlns:a16="http://schemas.microsoft.com/office/drawing/2014/main" id="{A9FEE2B4-A838-C4F8-9299-E4B569DFFE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48463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7CD18C9F-451C-8240-B364-68C23A28B1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680450" cy="113093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47451-2657-6244-9FA7-E64BF75B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450" y="1697945"/>
            <a:ext cx="12414991" cy="1594530"/>
          </a:xfrm>
        </p:spPr>
        <p:txBody>
          <a:bodyPr/>
          <a:lstStyle>
            <a:lvl1pPr>
              <a:defRPr sz="41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5A31754-04CD-7942-B5DE-09F08EF8E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42450" y="3597275"/>
            <a:ext cx="9144000" cy="2308324"/>
          </a:xfrm>
        </p:spPr>
        <p:txBody>
          <a:bodyPr/>
          <a:lstStyle>
            <a:lvl1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3pPr>
            <a:lvl4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4pPr>
            <a:lvl5pPr>
              <a:defRPr sz="3000" b="0" i="0">
                <a:solidFill>
                  <a:srgbClr val="1886F4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503ACE7-85DA-C347-9553-128EB48AB073}"/>
              </a:ext>
            </a:extLst>
          </p:cNvPr>
          <p:cNvSpPr/>
          <p:nvPr userDrawn="1"/>
        </p:nvSpPr>
        <p:spPr>
          <a:xfrm>
            <a:off x="0" y="0"/>
            <a:ext cx="3735070" cy="11308715"/>
          </a:xfrm>
          <a:custGeom>
            <a:avLst/>
            <a:gdLst/>
            <a:ahLst/>
            <a:cxnLst/>
            <a:rect l="l" t="t" r="r" b="b"/>
            <a:pathLst>
              <a:path w="3735070" h="11308715">
                <a:moveTo>
                  <a:pt x="3735057" y="0"/>
                </a:moveTo>
                <a:lnTo>
                  <a:pt x="0" y="0"/>
                </a:lnTo>
                <a:lnTo>
                  <a:pt x="0" y="11308556"/>
                </a:lnTo>
                <a:lnTo>
                  <a:pt x="750949" y="11308556"/>
                </a:lnTo>
                <a:lnTo>
                  <a:pt x="3735057" y="0"/>
                </a:lnTo>
                <a:close/>
              </a:path>
            </a:pathLst>
          </a:custGeom>
          <a:solidFill>
            <a:srgbClr val="1886F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233D073-AC99-FE44-8B36-37C7B6DDB88B}"/>
              </a:ext>
            </a:extLst>
          </p:cNvPr>
          <p:cNvSpPr/>
          <p:nvPr userDrawn="1"/>
        </p:nvSpPr>
        <p:spPr>
          <a:xfrm>
            <a:off x="6585178" y="10089635"/>
            <a:ext cx="3441700" cy="1219200"/>
          </a:xfrm>
          <a:custGeom>
            <a:avLst/>
            <a:gdLst/>
            <a:ahLst/>
            <a:cxnLst/>
            <a:rect l="l" t="t" r="r" b="b"/>
            <a:pathLst>
              <a:path w="3441700" h="1219200">
                <a:moveTo>
                  <a:pt x="3441298" y="0"/>
                </a:moveTo>
                <a:lnTo>
                  <a:pt x="321644" y="0"/>
                </a:lnTo>
                <a:lnTo>
                  <a:pt x="0" y="1218926"/>
                </a:lnTo>
                <a:lnTo>
                  <a:pt x="3119653" y="1218926"/>
                </a:lnTo>
                <a:lnTo>
                  <a:pt x="3441298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F9226050-A2D7-7FC4-4B12-AAE209A291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364003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CFD68-C70C-1941-AEF5-5314700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960" y="4584610"/>
            <a:ext cx="18736718" cy="807913"/>
          </a:xfrm>
        </p:spPr>
        <p:txBody>
          <a:bodyPr/>
          <a:lstStyle>
            <a:lvl1pPr>
              <a:defRPr>
                <a:solidFill>
                  <a:srgbClr val="1886F4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296D07B2-22A3-DD4D-91A0-33658571178A}"/>
              </a:ext>
            </a:extLst>
          </p:cNvPr>
          <p:cNvSpPr/>
          <p:nvPr/>
        </p:nvSpPr>
        <p:spPr>
          <a:xfrm>
            <a:off x="18042257" y="-1127125"/>
            <a:ext cx="3051810" cy="3051810"/>
          </a:xfrm>
          <a:custGeom>
            <a:avLst/>
            <a:gdLst/>
            <a:ahLst/>
            <a:cxnLst/>
            <a:rect l="l" t="t" r="r" b="b"/>
            <a:pathLst>
              <a:path w="3051809" h="3051809">
                <a:moveTo>
                  <a:pt x="3051268" y="0"/>
                </a:moveTo>
                <a:lnTo>
                  <a:pt x="805158" y="0"/>
                </a:lnTo>
                <a:lnTo>
                  <a:pt x="0" y="3051278"/>
                </a:lnTo>
                <a:lnTo>
                  <a:pt x="2246099" y="3051278"/>
                </a:lnTo>
                <a:lnTo>
                  <a:pt x="3051268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3AE6F00E-AF32-4447-A0C0-36020DC8E271}"/>
              </a:ext>
            </a:extLst>
          </p:cNvPr>
          <p:cNvSpPr/>
          <p:nvPr/>
        </p:nvSpPr>
        <p:spPr>
          <a:xfrm>
            <a:off x="977393" y="9160043"/>
            <a:ext cx="3051810" cy="3051810"/>
          </a:xfrm>
          <a:custGeom>
            <a:avLst/>
            <a:gdLst/>
            <a:ahLst/>
            <a:cxnLst/>
            <a:rect l="l" t="t" r="r" b="b"/>
            <a:pathLst>
              <a:path w="3051809" h="3051809">
                <a:moveTo>
                  <a:pt x="3051268" y="0"/>
                </a:moveTo>
                <a:lnTo>
                  <a:pt x="805158" y="0"/>
                </a:lnTo>
                <a:lnTo>
                  <a:pt x="0" y="3051278"/>
                </a:lnTo>
                <a:lnTo>
                  <a:pt x="2246099" y="3051278"/>
                </a:lnTo>
                <a:lnTo>
                  <a:pt x="3051268" y="0"/>
                </a:lnTo>
                <a:close/>
              </a:path>
            </a:pathLst>
          </a:custGeom>
          <a:solidFill>
            <a:srgbClr val="0483F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E2BF579-2240-AC43-BD4B-28952B2E3B33}"/>
              </a:ext>
            </a:extLst>
          </p:cNvPr>
          <p:cNvSpPr/>
          <p:nvPr userDrawn="1"/>
        </p:nvSpPr>
        <p:spPr>
          <a:xfrm>
            <a:off x="502602" y="5481508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922E440C-0146-2545-AD19-F4C9EE5B9B0F}"/>
              </a:ext>
            </a:extLst>
          </p:cNvPr>
          <p:cNvSpPr/>
          <p:nvPr userDrawn="1"/>
        </p:nvSpPr>
        <p:spPr>
          <a:xfrm>
            <a:off x="502602" y="5827047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9F45F60D-55E5-0644-BC1F-303195C321A6}"/>
              </a:ext>
            </a:extLst>
          </p:cNvPr>
          <p:cNvSpPr/>
          <p:nvPr userDrawn="1"/>
        </p:nvSpPr>
        <p:spPr>
          <a:xfrm>
            <a:off x="502602" y="5659513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1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96FB6C-6FEC-C55A-168A-6BE4EC268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5" name="Holder 6">
            <a:extLst>
              <a:ext uri="{FF2B5EF4-FFF2-40B4-BE49-F238E27FC236}">
                <a16:creationId xmlns:a16="http://schemas.microsoft.com/office/drawing/2014/main" id="{5542B68C-46CB-E25C-BCCB-6C5D686F35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37438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FCC62-60B5-4742-952F-44A66FDA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42" y="5086586"/>
            <a:ext cx="18736718" cy="807913"/>
          </a:xfrm>
        </p:spPr>
        <p:txBody>
          <a:bodyPr/>
          <a:lstStyle>
            <a:lvl1pPr>
              <a:defRPr>
                <a:solidFill>
                  <a:srgbClr val="1886F4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C899676F-84C0-DD44-BA1B-243F5E1EF219}"/>
              </a:ext>
            </a:extLst>
          </p:cNvPr>
          <p:cNvGrpSpPr/>
          <p:nvPr userDrawn="1"/>
        </p:nvGrpSpPr>
        <p:grpSpPr>
          <a:xfrm>
            <a:off x="0" y="0"/>
            <a:ext cx="5434330" cy="11309045"/>
            <a:chOff x="0" y="0"/>
            <a:chExt cx="5434330" cy="1130904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4E050B0-B106-4A45-90E5-F707F4845235}"/>
                </a:ext>
              </a:extLst>
            </p:cNvPr>
            <p:cNvSpPr/>
            <p:nvPr/>
          </p:nvSpPr>
          <p:spPr>
            <a:xfrm>
              <a:off x="0" y="2420318"/>
              <a:ext cx="5434330" cy="6140450"/>
            </a:xfrm>
            <a:custGeom>
              <a:avLst/>
              <a:gdLst/>
              <a:ahLst/>
              <a:cxnLst/>
              <a:rect l="l" t="t" r="r" b="b"/>
              <a:pathLst>
                <a:path w="5434330" h="6140450">
                  <a:moveTo>
                    <a:pt x="919490" y="0"/>
                  </a:moveTo>
                  <a:lnTo>
                    <a:pt x="0" y="3448355"/>
                  </a:lnTo>
                  <a:lnTo>
                    <a:pt x="0" y="6130609"/>
                  </a:lnTo>
                  <a:lnTo>
                    <a:pt x="3799852" y="6140441"/>
                  </a:lnTo>
                  <a:lnTo>
                    <a:pt x="5434064" y="11685"/>
                  </a:lnTo>
                  <a:lnTo>
                    <a:pt x="919490" y="0"/>
                  </a:lnTo>
                  <a:close/>
                </a:path>
              </a:pathLst>
            </a:custGeom>
            <a:solidFill>
              <a:srgbClr val="048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D87355D-373F-CA4B-8B4E-94367768AD15}"/>
                </a:ext>
              </a:extLst>
            </p:cNvPr>
            <p:cNvSpPr/>
            <p:nvPr userDrawn="1"/>
          </p:nvSpPr>
          <p:spPr>
            <a:xfrm>
              <a:off x="0" y="0"/>
              <a:ext cx="5120640" cy="11308715"/>
            </a:xfrm>
            <a:custGeom>
              <a:avLst/>
              <a:gdLst/>
              <a:ahLst/>
              <a:cxnLst/>
              <a:rect l="l" t="t" r="r" b="b"/>
              <a:pathLst>
                <a:path w="5120640" h="11308715">
                  <a:moveTo>
                    <a:pt x="5120420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136332" y="11308556"/>
                  </a:lnTo>
                  <a:lnTo>
                    <a:pt x="5120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C48143A-F2AD-A94E-A83C-491EE6C0CB6A}"/>
                </a:ext>
              </a:extLst>
            </p:cNvPr>
            <p:cNvSpPr/>
            <p:nvPr/>
          </p:nvSpPr>
          <p:spPr>
            <a:xfrm>
              <a:off x="502602" y="5481508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>
                  <a:moveTo>
                    <a:pt x="0" y="0"/>
                  </a:moveTo>
                  <a:lnTo>
                    <a:pt x="56542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80A7F165-31D3-954F-BF9E-6398AA4F560B}"/>
                </a:ext>
              </a:extLst>
            </p:cNvPr>
            <p:cNvSpPr/>
            <p:nvPr/>
          </p:nvSpPr>
          <p:spPr>
            <a:xfrm>
              <a:off x="502602" y="5827047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>
                  <a:moveTo>
                    <a:pt x="0" y="0"/>
                  </a:moveTo>
                  <a:lnTo>
                    <a:pt x="56542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B94D276-B809-A24E-BC7D-8AAD52BEB99A}"/>
                </a:ext>
              </a:extLst>
            </p:cNvPr>
            <p:cNvSpPr/>
            <p:nvPr/>
          </p:nvSpPr>
          <p:spPr>
            <a:xfrm>
              <a:off x="502602" y="5659513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412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18494DEE-56F3-FE4A-9008-F2F03CD0A81B}"/>
                </a:ext>
              </a:extLst>
            </p:cNvPr>
            <p:cNvSpPr/>
            <p:nvPr/>
          </p:nvSpPr>
          <p:spPr>
            <a:xfrm>
              <a:off x="0" y="10533710"/>
              <a:ext cx="1068070" cy="775335"/>
            </a:xfrm>
            <a:custGeom>
              <a:avLst/>
              <a:gdLst/>
              <a:ahLst/>
              <a:cxnLst/>
              <a:rect l="l" t="t" r="r" b="b"/>
              <a:pathLst>
                <a:path w="1068070" h="775334">
                  <a:moveTo>
                    <a:pt x="0" y="774845"/>
                  </a:moveTo>
                  <a:lnTo>
                    <a:pt x="0" y="0"/>
                  </a:lnTo>
                  <a:lnTo>
                    <a:pt x="1068030" y="0"/>
                  </a:lnTo>
                  <a:lnTo>
                    <a:pt x="1068030" y="774845"/>
                  </a:lnTo>
                  <a:lnTo>
                    <a:pt x="0" y="774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EEDD89-77C6-BAB4-A8CD-2574F6586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14" name="Holder 6">
            <a:extLst>
              <a:ext uri="{FF2B5EF4-FFF2-40B4-BE49-F238E27FC236}">
                <a16:creationId xmlns:a16="http://schemas.microsoft.com/office/drawing/2014/main" id="{6B616590-02A2-7262-2516-2433AAAEBD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182319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>
            <a:extLst>
              <a:ext uri="{FF2B5EF4-FFF2-40B4-BE49-F238E27FC236}">
                <a16:creationId xmlns:a16="http://schemas.microsoft.com/office/drawing/2014/main" id="{AF595EBE-C367-6242-9EB2-7BB097A190B7}"/>
              </a:ext>
            </a:extLst>
          </p:cNvPr>
          <p:cNvGrpSpPr/>
          <p:nvPr userDrawn="1"/>
        </p:nvGrpSpPr>
        <p:grpSpPr>
          <a:xfrm>
            <a:off x="1304902" y="5859738"/>
            <a:ext cx="18460720" cy="4911090"/>
            <a:chOff x="1304902" y="5859738"/>
            <a:chExt cx="18460720" cy="491109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FEC38E77-E4BC-7D4B-8BFF-2E4C0947457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902" y="5859738"/>
              <a:ext cx="18460149" cy="4910843"/>
            </a:xfrm>
            <a:prstGeom prst="rect">
              <a:avLst/>
            </a:prstGeom>
          </p:spPr>
        </p:pic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F8A506EF-6124-BC43-8E59-F664ED6A995A}"/>
                </a:ext>
              </a:extLst>
            </p:cNvPr>
            <p:cNvSpPr/>
            <p:nvPr/>
          </p:nvSpPr>
          <p:spPr>
            <a:xfrm>
              <a:off x="2073612" y="6425438"/>
              <a:ext cx="16914495" cy="3439795"/>
            </a:xfrm>
            <a:custGeom>
              <a:avLst/>
              <a:gdLst/>
              <a:ahLst/>
              <a:cxnLst/>
              <a:rect l="l" t="t" r="r" b="b"/>
              <a:pathLst>
                <a:path w="16914495" h="3439795">
                  <a:moveTo>
                    <a:pt x="0" y="3439759"/>
                  </a:moveTo>
                  <a:lnTo>
                    <a:pt x="16913966" y="3439759"/>
                  </a:lnTo>
                  <a:lnTo>
                    <a:pt x="16913966" y="0"/>
                  </a:lnTo>
                  <a:lnTo>
                    <a:pt x="0" y="0"/>
                  </a:lnTo>
                  <a:lnTo>
                    <a:pt x="0" y="34397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8C163ACD-FCFE-014E-87B8-0E5DA7CEBE34}"/>
                </a:ext>
              </a:extLst>
            </p:cNvPr>
            <p:cNvSpPr/>
            <p:nvPr/>
          </p:nvSpPr>
          <p:spPr>
            <a:xfrm>
              <a:off x="1986515" y="6425438"/>
              <a:ext cx="87630" cy="3439795"/>
            </a:xfrm>
            <a:custGeom>
              <a:avLst/>
              <a:gdLst/>
              <a:ahLst/>
              <a:cxnLst/>
              <a:rect l="l" t="t" r="r" b="b"/>
              <a:pathLst>
                <a:path w="87630" h="3439795">
                  <a:moveTo>
                    <a:pt x="87096" y="0"/>
                  </a:moveTo>
                  <a:lnTo>
                    <a:pt x="0" y="0"/>
                  </a:lnTo>
                  <a:lnTo>
                    <a:pt x="0" y="3439759"/>
                  </a:lnTo>
                  <a:lnTo>
                    <a:pt x="87096" y="3439759"/>
                  </a:lnTo>
                  <a:lnTo>
                    <a:pt x="87096" y="0"/>
                  </a:lnTo>
                  <a:close/>
                </a:path>
              </a:pathLst>
            </a:custGeom>
            <a:solidFill>
              <a:srgbClr val="0483F8"/>
            </a:solidFill>
          </p:spPr>
          <p:txBody>
            <a:bodyPr wrap="square" lIns="0" tIns="0" rIns="0" bIns="0" rtlCol="0"/>
            <a:lstStyle/>
            <a:p>
              <a:endParaRPr>
                <a:latin typeface="Montserrat" panose="00000500000000000000" pitchFamily="2" charset="0"/>
              </a:endParaRPr>
            </a:p>
          </p:txBody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164AF57D-D884-4340-8DCC-0B20AC1131AB}"/>
              </a:ext>
            </a:extLst>
          </p:cNvPr>
          <p:cNvSpPr/>
          <p:nvPr userDrawn="1"/>
        </p:nvSpPr>
        <p:spPr>
          <a:xfrm>
            <a:off x="502602" y="5481508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83A257A-53C1-604E-A18F-92EF986F40EC}"/>
              </a:ext>
            </a:extLst>
          </p:cNvPr>
          <p:cNvSpPr/>
          <p:nvPr userDrawn="1"/>
        </p:nvSpPr>
        <p:spPr>
          <a:xfrm>
            <a:off x="502602" y="5827047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>
                <a:moveTo>
                  <a:pt x="0" y="0"/>
                </a:moveTo>
                <a:lnTo>
                  <a:pt x="56542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10350A8-75D0-BF4E-A2C8-B4FE50AF022B}"/>
              </a:ext>
            </a:extLst>
          </p:cNvPr>
          <p:cNvSpPr/>
          <p:nvPr userDrawn="1"/>
        </p:nvSpPr>
        <p:spPr>
          <a:xfrm>
            <a:off x="502602" y="5659513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41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grpSp>
        <p:nvGrpSpPr>
          <p:cNvPr id="14" name="object 21">
            <a:extLst>
              <a:ext uri="{FF2B5EF4-FFF2-40B4-BE49-F238E27FC236}">
                <a16:creationId xmlns:a16="http://schemas.microsoft.com/office/drawing/2014/main" id="{63C2EA03-BE8A-BB40-BAFE-BB197D4D2344}"/>
              </a:ext>
            </a:extLst>
          </p:cNvPr>
          <p:cNvGrpSpPr/>
          <p:nvPr userDrawn="1"/>
        </p:nvGrpSpPr>
        <p:grpSpPr>
          <a:xfrm>
            <a:off x="18986834" y="5281661"/>
            <a:ext cx="1117600" cy="3952875"/>
            <a:chOff x="18986834" y="5281661"/>
            <a:chExt cx="1117600" cy="3952875"/>
          </a:xfrm>
        </p:grpSpPr>
        <p:sp>
          <p:nvSpPr>
            <p:cNvPr id="15" name="object 22">
              <a:extLst>
                <a:ext uri="{FF2B5EF4-FFF2-40B4-BE49-F238E27FC236}">
                  <a16:creationId xmlns:a16="http://schemas.microsoft.com/office/drawing/2014/main" id="{DD093002-9A3B-114E-8D65-C41D55196632}"/>
                </a:ext>
              </a:extLst>
            </p:cNvPr>
            <p:cNvSpPr/>
            <p:nvPr/>
          </p:nvSpPr>
          <p:spPr>
            <a:xfrm>
              <a:off x="18986834" y="5281661"/>
              <a:ext cx="1117600" cy="3952875"/>
            </a:xfrm>
            <a:custGeom>
              <a:avLst/>
              <a:gdLst/>
              <a:ahLst/>
              <a:cxnLst/>
              <a:rect l="l" t="t" r="r" b="b"/>
              <a:pathLst>
                <a:path w="1117600" h="3952875">
                  <a:moveTo>
                    <a:pt x="1117264" y="0"/>
                  </a:moveTo>
                  <a:lnTo>
                    <a:pt x="0" y="0"/>
                  </a:lnTo>
                  <a:lnTo>
                    <a:pt x="0" y="3952822"/>
                  </a:lnTo>
                  <a:lnTo>
                    <a:pt x="1117264" y="3952822"/>
                  </a:lnTo>
                  <a:lnTo>
                    <a:pt x="1117264" y="0"/>
                  </a:lnTo>
                  <a:close/>
                </a:path>
              </a:pathLst>
            </a:custGeom>
            <a:solidFill>
              <a:srgbClr val="0483F8"/>
            </a:solidFill>
          </p:spPr>
          <p:txBody>
            <a:bodyPr wrap="square" lIns="0" tIns="0" rIns="0" bIns="0" rtlCol="0"/>
            <a:lstStyle/>
            <a:p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C5169894-955A-AE44-8842-D578388B4E00}"/>
                </a:ext>
              </a:extLst>
            </p:cNvPr>
            <p:cNvSpPr/>
            <p:nvPr/>
          </p:nvSpPr>
          <p:spPr>
            <a:xfrm>
              <a:off x="19341575" y="7241640"/>
              <a:ext cx="490855" cy="0"/>
            </a:xfrm>
            <a:custGeom>
              <a:avLst/>
              <a:gdLst/>
              <a:ahLst/>
              <a:cxnLst/>
              <a:rect l="l" t="t" r="r" b="b"/>
              <a:pathLst>
                <a:path w="490855">
                  <a:moveTo>
                    <a:pt x="0" y="0"/>
                  </a:moveTo>
                  <a:lnTo>
                    <a:pt x="490424" y="0"/>
                  </a:lnTo>
                </a:path>
              </a:pathLst>
            </a:custGeom>
            <a:ln w="25758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Montserrat" panose="00000500000000000000" pitchFamily="2" charset="0"/>
              </a:endParaRPr>
            </a:p>
          </p:txBody>
        </p:sp>
        <p:pic>
          <p:nvPicPr>
            <p:cNvPr id="17" name="object 24">
              <a:extLst>
                <a:ext uri="{FF2B5EF4-FFF2-40B4-BE49-F238E27FC236}">
                  <a16:creationId xmlns:a16="http://schemas.microsoft.com/office/drawing/2014/main" id="{808A65CA-8033-A244-A473-7F2009B3787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8513" y="7115259"/>
              <a:ext cx="157000" cy="252767"/>
            </a:xfrm>
            <a:prstGeom prst="rect">
              <a:avLst/>
            </a:prstGeom>
          </p:spPr>
        </p:pic>
      </p:grpSp>
      <p:sp>
        <p:nvSpPr>
          <p:cNvPr id="20" name="Текст 19">
            <a:extLst>
              <a:ext uri="{FF2B5EF4-FFF2-40B4-BE49-F238E27FC236}">
                <a16:creationId xmlns:a16="http://schemas.microsoft.com/office/drawing/2014/main" id="{B2B5A43F-9BB2-E44C-8F27-36C861F70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5173" y="3260725"/>
            <a:ext cx="4179887" cy="338554"/>
          </a:xfrm>
        </p:spPr>
        <p:txBody>
          <a:bodyPr/>
          <a:lstStyle>
            <a:lvl1pPr>
              <a:defRPr sz="2200" b="0" i="0">
                <a:latin typeface="Montserrat" panose="00000500000000000000" pitchFamily="2" charset="0"/>
              </a:defRPr>
            </a:lvl1pPr>
            <a:lvl2pPr>
              <a:defRPr sz="2200" b="0" i="0"/>
            </a:lvl2pPr>
            <a:lvl3pPr>
              <a:defRPr sz="2200" b="0" i="0"/>
            </a:lvl3pPr>
            <a:lvl4pPr>
              <a:defRPr sz="2200" b="0" i="0"/>
            </a:lvl4pPr>
            <a:lvl5pPr>
              <a:defRPr sz="2200" b="0" i="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874E059-A7D3-FD4E-8212-5A358D3A28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1825" y="3742778"/>
            <a:ext cx="7580011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C276712E-64E1-CE4D-B334-673762270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1335" y="3260725"/>
            <a:ext cx="4179887" cy="338554"/>
          </a:xfrm>
        </p:spPr>
        <p:txBody>
          <a:bodyPr/>
          <a:lstStyle>
            <a:lvl1pPr>
              <a:defRPr sz="2200" b="0" i="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defRPr sz="2200" b="0" i="0"/>
            </a:lvl2pPr>
            <a:lvl3pPr>
              <a:defRPr sz="2200" b="0" i="0"/>
            </a:lvl3pPr>
            <a:lvl4pPr>
              <a:defRPr sz="2200" b="0" i="0"/>
            </a:lvl4pPr>
            <a:lvl5pPr>
              <a:defRPr sz="2200" b="0" i="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Текст 21">
            <a:extLst>
              <a:ext uri="{FF2B5EF4-FFF2-40B4-BE49-F238E27FC236}">
                <a16:creationId xmlns:a16="http://schemas.microsoft.com/office/drawing/2014/main" id="{9ABB7FE3-E271-8D44-BBAA-8DE6B1127F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27987" y="3742778"/>
            <a:ext cx="7580011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Char char="•"/>
              <a:defRPr sz="2000" b="0" i="0">
                <a:solidFill>
                  <a:srgbClr val="1886F4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D9500B4-D4B2-0B40-AAFD-14936DE01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4950" y="6733114"/>
            <a:ext cx="7469471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0" name="Текст 21">
            <a:extLst>
              <a:ext uri="{FF2B5EF4-FFF2-40B4-BE49-F238E27FC236}">
                <a16:creationId xmlns:a16="http://schemas.microsoft.com/office/drawing/2014/main" id="{2297C5E0-A59D-E644-98EC-E7E84E09C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30859" y="6733114"/>
            <a:ext cx="7499629" cy="1538883"/>
          </a:xfrm>
        </p:spPr>
        <p:txBody>
          <a:bodyPr/>
          <a:lstStyle>
            <a:lvl1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>
              <a:buSzPct val="70000"/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507C56-9D35-6D9C-95AF-5885E6A77D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8" y="588253"/>
            <a:ext cx="1064264" cy="1064264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FFAF456A-4C1B-E681-7245-41B2002E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5" name="Holder 6">
            <a:extLst>
              <a:ext uri="{FF2B5EF4-FFF2-40B4-BE49-F238E27FC236}">
                <a16:creationId xmlns:a16="http://schemas.microsoft.com/office/drawing/2014/main" id="{D1A8AB91-DC7E-EA95-2E7A-C58302D3BB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 panose="00000500000000000000" pitchFamily="2" charset="0"/>
                <a:cs typeface="Montserrat" panose="00000500000000000000" pitchFamily="2" charset="0"/>
              </a:defRPr>
            </a:lvl1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10" smtClean="0"/>
              <a:pPr marL="38100">
                <a:spcBef>
                  <a:spcPts val="65"/>
                </a:spcBef>
              </a:pPr>
              <a:t>‹#›</a:t>
            </a:fld>
            <a:endParaRPr lang="en-US" spc="10" dirty="0"/>
          </a:p>
        </p:txBody>
      </p:sp>
    </p:spTree>
    <p:extLst>
      <p:ext uri="{BB962C8B-B14F-4D97-AF65-F5344CB8AC3E}">
        <p14:creationId xmlns:p14="http://schemas.microsoft.com/office/powerpoint/2010/main" val="295464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1523" y="1697945"/>
            <a:ext cx="18736718" cy="1562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0E0E0E"/>
                </a:solidFill>
                <a:latin typeface="Montserrat"/>
                <a:cs typeface="Montserra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7850" y="3181465"/>
            <a:ext cx="16304064" cy="63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rgbClr val="0E0E0E"/>
                </a:solidFill>
                <a:latin typeface="Montserrat"/>
                <a:cs typeface="Montserrat"/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2579" y="10698839"/>
            <a:ext cx="54262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Montserrat"/>
                <a:cs typeface="Montserrat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79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8" r:id="rId11"/>
    <p:sldLayoutId id="2147483674" r:id="rId12"/>
    <p:sldLayoutId id="2147483661" r:id="rId13"/>
    <p:sldLayoutId id="2147483662" r:id="rId14"/>
    <p:sldLayoutId id="2147483663" r:id="rId15"/>
    <p:sldLayoutId id="2147483665" r:id="rId16"/>
    <p:sldLayoutId id="2147483681" r:id="rId17"/>
    <p:sldLayoutId id="2147483686" r:id="rId18"/>
    <p:sldLayoutId id="2147483682" r:id="rId19"/>
    <p:sldLayoutId id="2147483688" r:id="rId20"/>
    <p:sldLayoutId id="2147483685" r:id="rId21"/>
    <p:sldLayoutId id="2147483683" r:id="rId22"/>
    <p:sldLayoutId id="2147483684" r:id="rId23"/>
    <p:sldLayoutId id="2147483675" r:id="rId24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 b="0" i="0"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slipchansky" TargetMode="External"/><Relationship Id="rId2" Type="http://schemas.openxmlformats.org/officeDocument/2006/relationships/hyperlink" Target="mailto:s.lipchansky@itfbgroup.ru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95D75FBD-B8D7-8901-FCFC-D805575195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1262" y="4360447"/>
            <a:ext cx="11058980" cy="738664"/>
          </a:xfrm>
        </p:spPr>
        <p:txBody>
          <a:bodyPr/>
          <a:lstStyle/>
          <a:p>
            <a:r>
              <a:rPr lang="en-US" sz="4800" dirty="0" err="1"/>
              <a:t>SpringData</a:t>
            </a:r>
            <a:r>
              <a:rPr lang="en-US" sz="4800" dirty="0"/>
              <a:t> JDBC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8A333-DBF3-6844-B55A-6317CFCA6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65" y="2245461"/>
            <a:ext cx="5771414" cy="5771414"/>
          </a:xfrm>
          <a:prstGeom prst="rect">
            <a:avLst/>
          </a:prstGeom>
        </p:spPr>
      </p:pic>
      <p:sp>
        <p:nvSpPr>
          <p:cNvPr id="6" name="Текст 4">
            <a:extLst>
              <a:ext uri="{FF2B5EF4-FFF2-40B4-BE49-F238E27FC236}">
                <a16:creationId xmlns:a16="http://schemas.microsoft.com/office/drawing/2014/main" id="{592ED0C0-F186-2244-BE6C-C84E7B7E3393}"/>
              </a:ext>
            </a:extLst>
          </p:cNvPr>
          <p:cNvSpPr txBox="1">
            <a:spLocks/>
          </p:cNvSpPr>
          <p:nvPr/>
        </p:nvSpPr>
        <p:spPr>
          <a:xfrm>
            <a:off x="721262" y="6938348"/>
            <a:ext cx="933078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1" i="0">
                <a:solidFill>
                  <a:schemeClr val="bg1"/>
                </a:solidFill>
                <a:latin typeface="Montserrat"/>
                <a:ea typeface="+mn-ea"/>
                <a:cs typeface="Montserra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kern="0" dirty="0" err="1"/>
              <a:t>Липчанский</a:t>
            </a:r>
            <a:r>
              <a:rPr lang="ru-RU" sz="4000" kern="0" dirty="0"/>
              <a:t> Станислав</a:t>
            </a:r>
          </a:p>
          <a:p>
            <a:r>
              <a:rPr lang="ru-RU" sz="3200" kern="0" dirty="0"/>
              <a:t>Апрель 2024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75140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2" y="2659211"/>
            <a:ext cx="15118506" cy="5826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0" kern="0" dirty="0"/>
              <a:t>@Table("customer")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public class Customer {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@Id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private Long id;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private String name;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@Embedded 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 address;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ru-RU" sz="4000" kern="0" dirty="0"/>
              <a:t>Сущность</a:t>
            </a:r>
            <a:endParaRPr lang="en-RU" sz="40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60798-1A15-42EC-B12A-E6330C995FB2}"/>
              </a:ext>
            </a:extLst>
          </p:cNvPr>
          <p:cNvSpPr txBox="1"/>
          <p:nvPr/>
        </p:nvSpPr>
        <p:spPr>
          <a:xfrm>
            <a:off x="1938751" y="8650139"/>
            <a:ext cx="16586330" cy="169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 - </a:t>
            </a:r>
            <a:r>
              <a:rPr lang="ru-RU" sz="2400" dirty="0" err="1"/>
              <a:t>org.springframework.data.annotation.Id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Table - </a:t>
            </a:r>
            <a:r>
              <a:rPr lang="en-US" sz="2400" dirty="0" err="1"/>
              <a:t>org.springframework.data.relational.core.mapping.Table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 - </a:t>
            </a:r>
            <a:r>
              <a:rPr lang="en-US" sz="2400" dirty="0" err="1"/>
              <a:t>org.springframework.data.relational.core.mapping.Embedded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DC43C-A4E2-4620-9D0E-FB4F9460B9F3}"/>
              </a:ext>
            </a:extLst>
          </p:cNvPr>
          <p:cNvSpPr txBox="1"/>
          <p:nvPr/>
        </p:nvSpPr>
        <p:spPr>
          <a:xfrm>
            <a:off x="10052050" y="2659211"/>
            <a:ext cx="763284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/>
              <a:t>class</a:t>
            </a:r>
            <a:r>
              <a:rPr lang="ru-RU" sz="2800" dirty="0"/>
              <a:t> </a:t>
            </a:r>
            <a:r>
              <a:rPr lang="ru-RU" sz="2800" dirty="0" err="1"/>
              <a:t>CustomerAddress</a:t>
            </a:r>
            <a:r>
              <a:rPr lang="ru-RU" sz="2800" dirty="0"/>
              <a:t> {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String</a:t>
            </a:r>
            <a:r>
              <a:rPr lang="ru-RU" sz="2800" dirty="0"/>
              <a:t> </a:t>
            </a:r>
            <a:r>
              <a:rPr lang="ru-RU" sz="2800" dirty="0" err="1"/>
              <a:t>city</a:t>
            </a:r>
            <a:r>
              <a:rPr lang="ru-RU" sz="2800" dirty="0"/>
              <a:t>;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String</a:t>
            </a:r>
            <a:r>
              <a:rPr lang="ru-RU" sz="2800" dirty="0"/>
              <a:t> </a:t>
            </a:r>
            <a:r>
              <a:rPr lang="ru-RU" sz="2800" dirty="0" err="1"/>
              <a:t>zip</a:t>
            </a:r>
            <a:r>
              <a:rPr lang="ru-RU" sz="2800" dirty="0"/>
              <a:t>;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String</a:t>
            </a:r>
            <a:r>
              <a:rPr lang="ru-RU" sz="2800" dirty="0"/>
              <a:t> </a:t>
            </a:r>
            <a:r>
              <a:rPr lang="ru-RU" sz="2800" dirty="0" err="1"/>
              <a:t>address</a:t>
            </a:r>
            <a:r>
              <a:rPr lang="en-US" sz="2800" dirty="0"/>
              <a:t>Text</a:t>
            </a:r>
            <a:r>
              <a:rPr lang="ru-RU" sz="2800" dirty="0"/>
              <a:t>;</a:t>
            </a:r>
          </a:p>
          <a:p>
            <a:r>
              <a:rPr lang="ru-RU" sz="2800" dirty="0"/>
              <a:t>}</a:t>
            </a:r>
          </a:p>
          <a:p>
            <a:endParaRPr lang="en-US" sz="2800" dirty="0"/>
          </a:p>
          <a:p>
            <a:r>
              <a:rPr lang="en-US" sz="2800" dirty="0"/>
              <a:t>--- DDL ----</a:t>
            </a:r>
            <a:endParaRPr lang="ru-RU" sz="2800" dirty="0"/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en-US" sz="2800" dirty="0"/>
              <a:t>customer</a:t>
            </a:r>
            <a:r>
              <a:rPr lang="ru-RU" sz="2800" dirty="0"/>
              <a:t> (</a:t>
            </a:r>
          </a:p>
          <a:p>
            <a:r>
              <a:rPr lang="ru-RU" sz="2800" dirty="0"/>
              <a:t>    ...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city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zip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address</a:t>
            </a:r>
            <a:r>
              <a:rPr lang="en-US" sz="2800" dirty="0"/>
              <a:t>_text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</a:t>
            </a:r>
          </a:p>
          <a:p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162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2" y="2659211"/>
            <a:ext cx="6696744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kern="0" dirty="0"/>
              <a:t>class Customer {</a:t>
            </a:r>
          </a:p>
          <a:p>
            <a:r>
              <a:rPr lang="en-US" sz="3200" b="0" kern="0" dirty="0"/>
              <a:t>    @Id</a:t>
            </a:r>
          </a:p>
          <a:p>
            <a:r>
              <a:rPr lang="en-US" sz="3200" b="0" kern="0" dirty="0"/>
              <a:t>    Long id;</a:t>
            </a:r>
          </a:p>
          <a:p>
            <a:r>
              <a:rPr lang="en-US" sz="3200" b="0" kern="0" dirty="0"/>
              <a:t>    ...</a:t>
            </a:r>
          </a:p>
          <a:p>
            <a:r>
              <a:rPr lang="en-US" sz="3200" b="0" kern="0" dirty="0"/>
              <a:t>    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 address;</a:t>
            </a:r>
          </a:p>
          <a:p>
            <a:r>
              <a:rPr lang="en-US" sz="32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One2One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2051614" y="6170543"/>
            <a:ext cx="10335718" cy="453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kern="0" dirty="0"/>
              <a:t>class</a:t>
            </a:r>
            <a:r>
              <a:rPr lang="en-US" sz="3200" b="0" kern="0" dirty="0"/>
              <a:t> 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 {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Long </a:t>
            </a:r>
            <a:r>
              <a:rPr lang="en-US" sz="3200" b="1" kern="0" dirty="0"/>
              <a:t>customer</a:t>
            </a:r>
            <a:r>
              <a:rPr lang="en-US" sz="3200" b="0" kern="0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city;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zip;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address;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D33FB-C170-4611-903A-B625723F7256}"/>
              </a:ext>
            </a:extLst>
          </p:cNvPr>
          <p:cNvSpPr txBox="1"/>
          <p:nvPr/>
        </p:nvSpPr>
        <p:spPr>
          <a:xfrm>
            <a:off x="10484098" y="2659211"/>
            <a:ext cx="86409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------- DDL --------</a:t>
            </a:r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b="1" dirty="0" err="1"/>
              <a:t>customer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id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ru-RU" sz="2800" dirty="0" err="1"/>
              <a:t>primary</a:t>
            </a:r>
            <a:r>
              <a:rPr lang="ru-RU" sz="2800" dirty="0"/>
              <a:t> </a:t>
            </a:r>
            <a:r>
              <a:rPr lang="ru-RU" sz="2800" dirty="0" err="1"/>
              <a:t>key</a:t>
            </a:r>
            <a:r>
              <a:rPr lang="ru-RU" sz="2800" dirty="0"/>
              <a:t> </a:t>
            </a:r>
            <a:r>
              <a:rPr lang="ru-RU" sz="2800" dirty="0" err="1"/>
              <a:t>default</a:t>
            </a:r>
            <a:r>
              <a:rPr lang="ru-RU" sz="2800" dirty="0"/>
              <a:t> </a:t>
            </a:r>
            <a:r>
              <a:rPr lang="ru-RU" sz="2800" dirty="0" err="1"/>
              <a:t>autoincrement</a:t>
            </a:r>
            <a:r>
              <a:rPr lang="ru-RU" sz="2800" dirty="0"/>
              <a:t>,</a:t>
            </a:r>
          </a:p>
          <a:p>
            <a:r>
              <a:rPr lang="ru-RU" sz="2800" dirty="0"/>
              <a:t>    ...</a:t>
            </a:r>
          </a:p>
          <a:p>
            <a:r>
              <a:rPr lang="ru-RU" sz="2800" dirty="0"/>
              <a:t>)</a:t>
            </a:r>
          </a:p>
          <a:p>
            <a:endParaRPr lang="ru-RU" sz="2800" dirty="0"/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dirty="0" err="1"/>
              <a:t>customer_address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b="1" dirty="0" err="1"/>
              <a:t>customer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ru-RU" sz="2800" dirty="0" err="1">
                <a:solidFill>
                  <a:srgbClr val="085EB4"/>
                </a:solidFill>
              </a:rPr>
              <a:t>primary</a:t>
            </a:r>
            <a:r>
              <a:rPr lang="ru-RU" sz="2800" dirty="0">
                <a:solidFill>
                  <a:srgbClr val="085EB4"/>
                </a:solidFill>
              </a:rPr>
              <a:t> </a:t>
            </a:r>
            <a:r>
              <a:rPr lang="ru-RU" sz="2800" dirty="0" err="1">
                <a:solidFill>
                  <a:srgbClr val="085EB4"/>
                </a:solidFill>
              </a:rPr>
              <a:t>key</a:t>
            </a:r>
            <a:r>
              <a:rPr lang="ru-RU" sz="2800" dirty="0"/>
              <a:t>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city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zip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address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</a:t>
            </a:r>
          </a:p>
          <a:p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651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1" y="2659211"/>
            <a:ext cx="7560841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kern="0" dirty="0"/>
              <a:t>class Customer {</a:t>
            </a:r>
          </a:p>
          <a:p>
            <a:r>
              <a:rPr lang="en-US" sz="3200" b="0" kern="0" dirty="0"/>
              <a:t>    @Id</a:t>
            </a:r>
          </a:p>
          <a:p>
            <a:r>
              <a:rPr lang="en-US" sz="3200" b="0" kern="0" dirty="0"/>
              <a:t>    Long id;</a:t>
            </a:r>
          </a:p>
          <a:p>
            <a:r>
              <a:rPr lang="en-US" sz="3200" b="0" kern="0" dirty="0"/>
              <a:t>    ...</a:t>
            </a:r>
          </a:p>
          <a:p>
            <a:r>
              <a:rPr lang="en-US" sz="3200" b="0" kern="0" dirty="0"/>
              <a:t>    Set&lt;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&gt; addresses;</a:t>
            </a:r>
          </a:p>
          <a:p>
            <a:r>
              <a:rPr lang="en-US" sz="32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One2Many (Set)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2051614" y="6170543"/>
            <a:ext cx="10335718" cy="453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kern="0" dirty="0"/>
              <a:t>class</a:t>
            </a:r>
            <a:r>
              <a:rPr lang="en-US" sz="3200" b="0" kern="0" dirty="0"/>
              <a:t> 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 {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Long </a:t>
            </a:r>
            <a:r>
              <a:rPr lang="en-US" sz="3200" b="1" kern="0" dirty="0"/>
              <a:t>customer</a:t>
            </a:r>
            <a:r>
              <a:rPr lang="en-US" sz="3200" b="0" kern="0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city;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zip;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address;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D33FB-C170-4611-903A-B625723F7256}"/>
              </a:ext>
            </a:extLst>
          </p:cNvPr>
          <p:cNvSpPr txBox="1"/>
          <p:nvPr/>
        </p:nvSpPr>
        <p:spPr>
          <a:xfrm>
            <a:off x="10484098" y="2659211"/>
            <a:ext cx="86409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------- DDL --------</a:t>
            </a:r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dirty="0" err="1"/>
              <a:t>customer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id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ru-RU" sz="2800" dirty="0" err="1"/>
              <a:t>primary</a:t>
            </a:r>
            <a:r>
              <a:rPr lang="ru-RU" sz="2800" dirty="0"/>
              <a:t> </a:t>
            </a:r>
            <a:r>
              <a:rPr lang="ru-RU" sz="2800" dirty="0" err="1"/>
              <a:t>key</a:t>
            </a:r>
            <a:r>
              <a:rPr lang="ru-RU" sz="2800" dirty="0"/>
              <a:t> </a:t>
            </a:r>
            <a:r>
              <a:rPr lang="ru-RU" sz="2800" dirty="0" err="1"/>
              <a:t>default</a:t>
            </a:r>
            <a:r>
              <a:rPr lang="ru-RU" sz="2800" dirty="0"/>
              <a:t> </a:t>
            </a:r>
            <a:r>
              <a:rPr lang="ru-RU" sz="2800" dirty="0" err="1"/>
              <a:t>autoincrement</a:t>
            </a:r>
            <a:r>
              <a:rPr lang="ru-RU" sz="2800" dirty="0"/>
              <a:t>,</a:t>
            </a:r>
          </a:p>
          <a:p>
            <a:r>
              <a:rPr lang="ru-RU" sz="2800" dirty="0"/>
              <a:t>    ...</a:t>
            </a:r>
          </a:p>
          <a:p>
            <a:r>
              <a:rPr lang="ru-RU" sz="2800" dirty="0"/>
              <a:t>)</a:t>
            </a:r>
          </a:p>
          <a:p>
            <a:endParaRPr lang="ru-RU" sz="2800" dirty="0"/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dirty="0" err="1"/>
              <a:t>customer_address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b="1" dirty="0" err="1"/>
              <a:t>customer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en-US" sz="2800" dirty="0" err="1">
                <a:solidFill>
                  <a:srgbClr val="085EB4"/>
                </a:solidFill>
              </a:rPr>
              <a:t>fk</a:t>
            </a:r>
            <a:r>
              <a:rPr lang="en-US" sz="2800" dirty="0">
                <a:solidFill>
                  <a:srgbClr val="085EB4"/>
                </a:solidFill>
              </a:rPr>
              <a:t> customer</a:t>
            </a:r>
            <a:r>
              <a:rPr lang="en-US" sz="2800" dirty="0"/>
              <a:t>(id)</a:t>
            </a:r>
            <a:r>
              <a:rPr lang="ru-RU" sz="2800" dirty="0"/>
              <a:t>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city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zip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address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</a:t>
            </a:r>
          </a:p>
          <a:p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490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1" y="2659211"/>
            <a:ext cx="7560841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kern="0" dirty="0"/>
              <a:t>class Customer {</a:t>
            </a:r>
          </a:p>
          <a:p>
            <a:r>
              <a:rPr lang="en-US" sz="3200" b="0" kern="0" dirty="0"/>
              <a:t>    @Id</a:t>
            </a:r>
          </a:p>
          <a:p>
            <a:r>
              <a:rPr lang="en-US" sz="3200" b="0" kern="0" dirty="0"/>
              <a:t>    Long id;</a:t>
            </a:r>
          </a:p>
          <a:p>
            <a:r>
              <a:rPr lang="en-US" sz="3200" b="0" kern="0" dirty="0"/>
              <a:t>    ...</a:t>
            </a:r>
          </a:p>
          <a:p>
            <a:r>
              <a:rPr lang="en-US" sz="3200" b="0" kern="0" dirty="0"/>
              <a:t>    List&lt;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&gt; addresses;</a:t>
            </a:r>
          </a:p>
          <a:p>
            <a:r>
              <a:rPr lang="en-US" sz="32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One2Many (List)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1905834" y="5870699"/>
            <a:ext cx="10335718" cy="527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kern="0" dirty="0"/>
              <a:t>class</a:t>
            </a:r>
            <a:r>
              <a:rPr lang="en-US" sz="3200" b="0" kern="0" dirty="0"/>
              <a:t> </a:t>
            </a:r>
            <a:r>
              <a:rPr lang="en-US" sz="3200" b="0" kern="0" dirty="0" err="1"/>
              <a:t>CustomerAddress</a:t>
            </a:r>
            <a:r>
              <a:rPr lang="en-US" sz="3200" b="0" kern="0" dirty="0"/>
              <a:t> {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Long </a:t>
            </a:r>
            <a:r>
              <a:rPr lang="en-US" sz="3200" b="1" kern="0" dirty="0"/>
              <a:t>customer</a:t>
            </a:r>
            <a:r>
              <a:rPr lang="en-US" sz="3200" b="0" kern="0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3200" kern="0" dirty="0"/>
              <a:t>    Int </a:t>
            </a:r>
            <a:r>
              <a:rPr lang="en-US" sz="3200" kern="0" dirty="0" err="1">
                <a:solidFill>
                  <a:schemeClr val="tx2"/>
                </a:solidFill>
              </a:rPr>
              <a:t>customerKey</a:t>
            </a:r>
            <a:r>
              <a:rPr lang="en-US" sz="3200" kern="0" dirty="0"/>
              <a:t>;</a:t>
            </a:r>
            <a:endParaRPr lang="en-US" sz="3200" b="0" kern="0" dirty="0"/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city;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zip;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    String address;</a:t>
            </a:r>
          </a:p>
          <a:p>
            <a:pPr>
              <a:lnSpc>
                <a:spcPct val="150000"/>
              </a:lnSpc>
            </a:pPr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D33FB-C170-4611-903A-B625723F7256}"/>
              </a:ext>
            </a:extLst>
          </p:cNvPr>
          <p:cNvSpPr txBox="1"/>
          <p:nvPr/>
        </p:nvSpPr>
        <p:spPr>
          <a:xfrm>
            <a:off x="10484098" y="2659211"/>
            <a:ext cx="864096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------- DDL --------</a:t>
            </a:r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dirty="0" err="1"/>
              <a:t>customer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id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ru-RU" sz="2800" dirty="0" err="1"/>
              <a:t>primary</a:t>
            </a:r>
            <a:r>
              <a:rPr lang="ru-RU" sz="2800" dirty="0"/>
              <a:t> </a:t>
            </a:r>
            <a:r>
              <a:rPr lang="ru-RU" sz="2800" dirty="0" err="1"/>
              <a:t>key</a:t>
            </a:r>
            <a:r>
              <a:rPr lang="ru-RU" sz="2800" dirty="0"/>
              <a:t> </a:t>
            </a:r>
            <a:r>
              <a:rPr lang="ru-RU" sz="2800" dirty="0" err="1"/>
              <a:t>default</a:t>
            </a:r>
            <a:r>
              <a:rPr lang="ru-RU" sz="2800" dirty="0"/>
              <a:t> </a:t>
            </a:r>
            <a:r>
              <a:rPr lang="ru-RU" sz="2800" dirty="0" err="1"/>
              <a:t>autoincrement</a:t>
            </a:r>
            <a:r>
              <a:rPr lang="ru-RU" sz="2800" dirty="0"/>
              <a:t>,</a:t>
            </a:r>
          </a:p>
          <a:p>
            <a:r>
              <a:rPr lang="ru-RU" sz="2800" dirty="0"/>
              <a:t>    ...</a:t>
            </a:r>
          </a:p>
          <a:p>
            <a:r>
              <a:rPr lang="ru-RU" sz="2800" dirty="0"/>
              <a:t>)</a:t>
            </a:r>
          </a:p>
          <a:p>
            <a:endParaRPr lang="ru-RU" sz="2800" dirty="0"/>
          </a:p>
          <a:p>
            <a:r>
              <a:rPr lang="ru-RU" sz="2800" dirty="0" err="1"/>
              <a:t>create</a:t>
            </a:r>
            <a:r>
              <a:rPr lang="ru-RU" sz="2800" dirty="0"/>
              <a:t> </a:t>
            </a:r>
            <a:r>
              <a:rPr lang="ru-RU" sz="2800" dirty="0" err="1"/>
              <a:t>table</a:t>
            </a:r>
            <a:r>
              <a:rPr lang="ru-RU" sz="2800" dirty="0"/>
              <a:t> </a:t>
            </a:r>
            <a:r>
              <a:rPr lang="ru-RU" sz="2800" dirty="0" err="1"/>
              <a:t>customer_address</a:t>
            </a:r>
            <a:r>
              <a:rPr lang="ru-RU" sz="2800" dirty="0"/>
              <a:t> (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customer</a:t>
            </a:r>
            <a:r>
              <a:rPr lang="ru-RU" sz="2800" dirty="0"/>
              <a:t> </a:t>
            </a:r>
            <a:r>
              <a:rPr lang="ru-RU" sz="2800" dirty="0" err="1"/>
              <a:t>bigint</a:t>
            </a:r>
            <a:r>
              <a:rPr lang="ru-RU" sz="2800" dirty="0"/>
              <a:t> </a:t>
            </a:r>
            <a:r>
              <a:rPr lang="en-US" sz="2800" dirty="0" err="1"/>
              <a:t>fk</a:t>
            </a:r>
            <a:r>
              <a:rPr lang="en-US" sz="2800" dirty="0"/>
              <a:t> </a:t>
            </a:r>
            <a:r>
              <a:rPr lang="en-US" sz="2800" b="1" dirty="0"/>
              <a:t>customer</a:t>
            </a:r>
            <a:r>
              <a:rPr lang="en-US" sz="2800" dirty="0"/>
              <a:t>(id)</a:t>
            </a:r>
            <a:r>
              <a:rPr lang="ru-RU" sz="2800" dirty="0"/>
              <a:t>,</a:t>
            </a:r>
            <a:endParaRPr lang="en-US" sz="2800" dirty="0"/>
          </a:p>
          <a:p>
            <a:r>
              <a:rPr lang="en-US" sz="2800" dirty="0"/>
              <a:t>    </a:t>
            </a:r>
            <a:r>
              <a:rPr lang="en-US" sz="2800" dirty="0" err="1">
                <a:solidFill>
                  <a:schemeClr val="tx2"/>
                </a:solidFill>
              </a:rPr>
              <a:t>customer_key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int,</a:t>
            </a:r>
            <a:endParaRPr lang="ru-RU" sz="2800" dirty="0"/>
          </a:p>
          <a:p>
            <a:r>
              <a:rPr lang="ru-RU" sz="2800" dirty="0"/>
              <a:t>    </a:t>
            </a:r>
            <a:r>
              <a:rPr lang="ru-RU" sz="2800" dirty="0" err="1"/>
              <a:t>city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zip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(50),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address</a:t>
            </a:r>
            <a:r>
              <a:rPr lang="ru-RU" sz="2800" dirty="0"/>
              <a:t> </a:t>
            </a:r>
            <a:r>
              <a:rPr lang="ru-RU" sz="2800" dirty="0" err="1"/>
              <a:t>varchar</a:t>
            </a:r>
            <a:r>
              <a:rPr lang="ru-RU" sz="2800" dirty="0"/>
              <a:t>(50)</a:t>
            </a:r>
          </a:p>
          <a:p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181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1" y="2659211"/>
            <a:ext cx="8496945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kern="0" dirty="0"/>
              <a:t>class Customer {</a:t>
            </a:r>
          </a:p>
          <a:p>
            <a:r>
              <a:rPr lang="en-US" sz="2800" b="0" kern="0" dirty="0"/>
              <a:t>    @Id</a:t>
            </a:r>
          </a:p>
          <a:p>
            <a:r>
              <a:rPr lang="en-US" sz="2800" b="0" kern="0" dirty="0"/>
              <a:t>    Long id;</a:t>
            </a:r>
          </a:p>
          <a:p>
            <a:r>
              <a:rPr lang="en-US" sz="2800" b="0" kern="0" dirty="0"/>
              <a:t>    ...</a:t>
            </a:r>
          </a:p>
          <a:p>
            <a:r>
              <a:rPr lang="en-US" sz="2800" b="0" kern="0" dirty="0"/>
              <a:t>    Map&lt;Integer, </a:t>
            </a:r>
            <a:r>
              <a:rPr lang="en-US" sz="2800" b="0" kern="0" dirty="0" err="1"/>
              <a:t>CustomerAddress</a:t>
            </a:r>
            <a:r>
              <a:rPr lang="en-US" sz="2800" b="0" kern="0" dirty="0"/>
              <a:t>&gt; addresses;</a:t>
            </a:r>
          </a:p>
          <a:p>
            <a:r>
              <a:rPr lang="en-US" sz="28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One2Many (Map)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1905834" y="5870699"/>
            <a:ext cx="9370352" cy="4636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0" kern="0" dirty="0"/>
              <a:t>class</a:t>
            </a:r>
            <a:r>
              <a:rPr lang="en-US" sz="2800" b="0" kern="0" dirty="0"/>
              <a:t> </a:t>
            </a:r>
            <a:r>
              <a:rPr lang="en-US" sz="2800" b="0" kern="0" dirty="0" err="1"/>
              <a:t>CustomerAddress</a:t>
            </a:r>
            <a:r>
              <a:rPr lang="en-US" sz="2800" b="0" kern="0" dirty="0"/>
              <a:t> {</a:t>
            </a:r>
          </a:p>
          <a:p>
            <a:pPr>
              <a:lnSpc>
                <a:spcPct val="150000"/>
              </a:lnSpc>
            </a:pPr>
            <a:r>
              <a:rPr lang="en-US" sz="2800" b="0" kern="0" dirty="0"/>
              <a:t>    Long </a:t>
            </a:r>
            <a:r>
              <a:rPr lang="en-US" sz="2800" b="1" kern="0" dirty="0"/>
              <a:t>customer</a:t>
            </a:r>
            <a:r>
              <a:rPr lang="en-US" sz="2800" b="0" kern="0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    Int </a:t>
            </a:r>
            <a:r>
              <a:rPr lang="en-US" sz="2800" kern="0" dirty="0" err="1">
                <a:solidFill>
                  <a:schemeClr val="tx2"/>
                </a:solidFill>
              </a:rPr>
              <a:t>customerKey</a:t>
            </a:r>
            <a:r>
              <a:rPr lang="en-US" sz="2800" kern="0" dirty="0"/>
              <a:t>;</a:t>
            </a:r>
            <a:endParaRPr lang="en-US" sz="2800" b="0" kern="0" dirty="0"/>
          </a:p>
          <a:p>
            <a:pPr>
              <a:lnSpc>
                <a:spcPct val="150000"/>
              </a:lnSpc>
            </a:pPr>
            <a:r>
              <a:rPr lang="en-US" sz="2800" b="0" kern="0" dirty="0"/>
              <a:t>    String city;</a:t>
            </a:r>
          </a:p>
          <a:p>
            <a:pPr>
              <a:lnSpc>
                <a:spcPct val="150000"/>
              </a:lnSpc>
            </a:pPr>
            <a:r>
              <a:rPr lang="en-US" sz="2800" b="0" kern="0" dirty="0"/>
              <a:t>    String zip;</a:t>
            </a:r>
          </a:p>
          <a:p>
            <a:pPr>
              <a:lnSpc>
                <a:spcPct val="150000"/>
              </a:lnSpc>
            </a:pPr>
            <a:r>
              <a:rPr lang="en-US" sz="2800" b="0" kern="0" dirty="0"/>
              <a:t>    String address;</a:t>
            </a:r>
          </a:p>
          <a:p>
            <a:pPr>
              <a:lnSpc>
                <a:spcPct val="150000"/>
              </a:lnSpc>
            </a:pPr>
            <a:r>
              <a:rPr lang="en-US" sz="2800" b="0" kern="0" dirty="0"/>
              <a:t>}</a:t>
            </a:r>
            <a:endParaRPr lang="ru-RU" sz="2800" b="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D33FB-C170-4611-903A-B625723F7256}"/>
              </a:ext>
            </a:extLst>
          </p:cNvPr>
          <p:cNvSpPr txBox="1"/>
          <p:nvPr/>
        </p:nvSpPr>
        <p:spPr>
          <a:xfrm>
            <a:off x="12068274" y="2650173"/>
            <a:ext cx="756084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------- DDL --------</a:t>
            </a:r>
          </a:p>
          <a:p>
            <a:r>
              <a:rPr lang="ru-RU" sz="2400" dirty="0" err="1"/>
              <a:t>create</a:t>
            </a:r>
            <a:r>
              <a:rPr lang="ru-RU" sz="2400" dirty="0"/>
              <a:t> </a:t>
            </a:r>
            <a:r>
              <a:rPr lang="ru-RU" sz="2400" dirty="0" err="1"/>
              <a:t>table</a:t>
            </a:r>
            <a:r>
              <a:rPr lang="ru-RU" sz="2400" dirty="0"/>
              <a:t> </a:t>
            </a:r>
            <a:r>
              <a:rPr lang="ru-RU" sz="2400" dirty="0" err="1"/>
              <a:t>customer</a:t>
            </a:r>
            <a:r>
              <a:rPr lang="ru-RU" sz="2400" dirty="0"/>
              <a:t> (</a:t>
            </a:r>
          </a:p>
          <a:p>
            <a:r>
              <a:rPr lang="ru-RU" sz="2400" dirty="0"/>
              <a:t>    </a:t>
            </a:r>
            <a:r>
              <a:rPr lang="ru-RU" sz="2400" dirty="0" err="1"/>
              <a:t>id</a:t>
            </a:r>
            <a:r>
              <a:rPr lang="ru-RU" sz="2400" dirty="0"/>
              <a:t> </a:t>
            </a:r>
            <a:r>
              <a:rPr lang="ru-RU" sz="2400" dirty="0" err="1"/>
              <a:t>bigint</a:t>
            </a:r>
            <a:r>
              <a:rPr lang="ru-RU" sz="2400" dirty="0"/>
              <a:t> </a:t>
            </a:r>
            <a:r>
              <a:rPr lang="ru-RU" sz="2400" dirty="0" err="1"/>
              <a:t>primary</a:t>
            </a:r>
            <a:r>
              <a:rPr lang="ru-RU" sz="2400" dirty="0"/>
              <a:t> </a:t>
            </a:r>
            <a:r>
              <a:rPr lang="ru-RU" sz="2400" dirty="0" err="1"/>
              <a:t>key</a:t>
            </a:r>
            <a:r>
              <a:rPr lang="ru-RU" sz="2400" dirty="0"/>
              <a:t> </a:t>
            </a:r>
            <a:r>
              <a:rPr lang="ru-RU" sz="2400" dirty="0" err="1"/>
              <a:t>default</a:t>
            </a:r>
            <a:r>
              <a:rPr lang="ru-RU" sz="2400" dirty="0"/>
              <a:t> </a:t>
            </a:r>
            <a:r>
              <a:rPr lang="ru-RU" sz="2400" dirty="0" err="1"/>
              <a:t>autoincrement</a:t>
            </a:r>
            <a:r>
              <a:rPr lang="ru-RU" sz="2400" dirty="0"/>
              <a:t>,</a:t>
            </a:r>
          </a:p>
          <a:p>
            <a:r>
              <a:rPr lang="ru-RU" sz="2400" dirty="0"/>
              <a:t>    ...</a:t>
            </a:r>
          </a:p>
          <a:p>
            <a:r>
              <a:rPr lang="ru-RU" sz="2400" dirty="0"/>
              <a:t>)</a:t>
            </a:r>
          </a:p>
          <a:p>
            <a:endParaRPr lang="ru-RU" sz="2400" dirty="0"/>
          </a:p>
          <a:p>
            <a:r>
              <a:rPr lang="ru-RU" sz="2400" dirty="0" err="1"/>
              <a:t>create</a:t>
            </a:r>
            <a:r>
              <a:rPr lang="ru-RU" sz="2400" dirty="0"/>
              <a:t> </a:t>
            </a:r>
            <a:r>
              <a:rPr lang="ru-RU" sz="2400" dirty="0" err="1"/>
              <a:t>table</a:t>
            </a:r>
            <a:r>
              <a:rPr lang="ru-RU" sz="2400" dirty="0"/>
              <a:t> </a:t>
            </a:r>
            <a:r>
              <a:rPr lang="ru-RU" sz="2400" dirty="0" err="1"/>
              <a:t>customer_address</a:t>
            </a:r>
            <a:r>
              <a:rPr lang="ru-RU" sz="2400" dirty="0"/>
              <a:t> (</a:t>
            </a:r>
          </a:p>
          <a:p>
            <a:r>
              <a:rPr lang="ru-RU" sz="2400" dirty="0"/>
              <a:t>    </a:t>
            </a:r>
            <a:r>
              <a:rPr lang="ru-RU" sz="2400" b="1" dirty="0" err="1"/>
              <a:t>customer</a:t>
            </a:r>
            <a:r>
              <a:rPr lang="ru-RU" sz="2400" dirty="0"/>
              <a:t> </a:t>
            </a:r>
            <a:r>
              <a:rPr lang="ru-RU" sz="2400" dirty="0" err="1"/>
              <a:t>bigint</a:t>
            </a:r>
            <a:r>
              <a:rPr lang="ru-RU" sz="2400" dirty="0"/>
              <a:t> </a:t>
            </a:r>
            <a:r>
              <a:rPr lang="en-US" sz="2400" dirty="0" err="1"/>
              <a:t>fk</a:t>
            </a:r>
            <a:r>
              <a:rPr lang="en-US" sz="2400" dirty="0"/>
              <a:t> customer(id)</a:t>
            </a:r>
            <a:r>
              <a:rPr lang="ru-RU" sz="2400" dirty="0"/>
              <a:t>,</a:t>
            </a:r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chemeClr val="tx2"/>
                </a:solidFill>
              </a:rPr>
              <a:t>customer_key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int,</a:t>
            </a:r>
            <a:endParaRPr lang="ru-RU" sz="2400" dirty="0"/>
          </a:p>
          <a:p>
            <a:r>
              <a:rPr lang="ru-RU" sz="2400" dirty="0"/>
              <a:t>    </a:t>
            </a:r>
            <a:r>
              <a:rPr lang="ru-RU" sz="2400" dirty="0" err="1"/>
              <a:t>city</a:t>
            </a:r>
            <a:r>
              <a:rPr lang="ru-RU" sz="2400" dirty="0"/>
              <a:t> </a:t>
            </a:r>
            <a:r>
              <a:rPr lang="ru-RU" sz="2400" dirty="0" err="1"/>
              <a:t>varchar</a:t>
            </a:r>
            <a:r>
              <a:rPr lang="ru-RU" sz="2400" dirty="0"/>
              <a:t>(50),</a:t>
            </a:r>
          </a:p>
          <a:p>
            <a:r>
              <a:rPr lang="ru-RU" sz="2400" dirty="0"/>
              <a:t>    </a:t>
            </a:r>
            <a:r>
              <a:rPr lang="ru-RU" sz="2400" dirty="0" err="1"/>
              <a:t>zip</a:t>
            </a:r>
            <a:r>
              <a:rPr lang="ru-RU" sz="2400" dirty="0"/>
              <a:t> </a:t>
            </a:r>
            <a:r>
              <a:rPr lang="ru-RU" sz="2400" dirty="0" err="1"/>
              <a:t>varchar</a:t>
            </a:r>
            <a:r>
              <a:rPr lang="ru-RU" sz="2400" dirty="0"/>
              <a:t>(50),</a:t>
            </a:r>
          </a:p>
          <a:p>
            <a:r>
              <a:rPr lang="ru-RU" sz="2400" dirty="0"/>
              <a:t>    </a:t>
            </a:r>
            <a:r>
              <a:rPr lang="ru-RU" sz="2400" dirty="0" err="1"/>
              <a:t>address</a:t>
            </a:r>
            <a:r>
              <a:rPr lang="ru-RU" sz="2400" dirty="0"/>
              <a:t> </a:t>
            </a:r>
            <a:r>
              <a:rPr lang="ru-RU" sz="2400" dirty="0" err="1"/>
              <a:t>varchar</a:t>
            </a:r>
            <a:r>
              <a:rPr lang="ru-RU" sz="2400" dirty="0"/>
              <a:t>(50)</a:t>
            </a:r>
          </a:p>
          <a:p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26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10610483" y="4123545"/>
            <a:ext cx="7560841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kern="0" dirty="0"/>
              <a:t>class Product {</a:t>
            </a:r>
          </a:p>
          <a:p>
            <a:r>
              <a:rPr lang="en-US" sz="3200" b="0" kern="0" dirty="0"/>
              <a:t>    @Id</a:t>
            </a:r>
          </a:p>
          <a:p>
            <a:r>
              <a:rPr lang="en-US" sz="3200" b="0" kern="0" dirty="0"/>
              <a:t>    Long id;</a:t>
            </a:r>
          </a:p>
          <a:p>
            <a:r>
              <a:rPr lang="en-US" sz="3200" b="0" kern="0" dirty="0"/>
              <a:t>    ...</a:t>
            </a:r>
          </a:p>
          <a:p>
            <a:r>
              <a:rPr lang="en-US" sz="32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Many2One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1961558" y="3992887"/>
            <a:ext cx="1033571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kern="0" dirty="0"/>
              <a:t>class</a:t>
            </a:r>
            <a:r>
              <a:rPr lang="en-US" sz="3200" b="0" kern="0" dirty="0"/>
              <a:t> </a:t>
            </a:r>
            <a:r>
              <a:rPr lang="en-US" sz="3200" b="0" kern="0" dirty="0" err="1"/>
              <a:t>OrderItem</a:t>
            </a:r>
            <a:r>
              <a:rPr lang="en-US" sz="3200" b="0" kern="0" dirty="0"/>
              <a:t> {</a:t>
            </a:r>
          </a:p>
          <a:p>
            <a:r>
              <a:rPr lang="en-US" sz="3200" b="0" kern="0" dirty="0"/>
              <a:t>     ...</a:t>
            </a:r>
          </a:p>
          <a:p>
            <a:r>
              <a:rPr lang="en-US" sz="3200" b="0" kern="0" dirty="0"/>
              <a:t>     </a:t>
            </a:r>
            <a:r>
              <a:rPr lang="en-US" sz="3200" b="1" kern="0" dirty="0"/>
              <a:t>Long product</a:t>
            </a:r>
            <a:r>
              <a:rPr lang="en-US" sz="3200" b="0" kern="0" dirty="0"/>
              <a:t>;</a:t>
            </a:r>
          </a:p>
          <a:p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AC132-97F2-4422-BD5E-08A800B7A233}"/>
              </a:ext>
            </a:extLst>
          </p:cNvPr>
          <p:cNvSpPr txBox="1"/>
          <p:nvPr/>
        </p:nvSpPr>
        <p:spPr>
          <a:xfrm>
            <a:off x="1961558" y="2529768"/>
            <a:ext cx="11114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Только через вспомогательный атрибут на стороне </a:t>
            </a:r>
            <a:r>
              <a:rPr lang="ru-RU" sz="2800" dirty="0" err="1"/>
              <a:t>Many</a:t>
            </a:r>
            <a:endParaRPr lang="ru-RU" sz="28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69FA58B-CD26-4EE5-ACC0-5A092FC742EE}"/>
              </a:ext>
            </a:extLst>
          </p:cNvPr>
          <p:cNvGrpSpPr/>
          <p:nvPr/>
        </p:nvGrpSpPr>
        <p:grpSpPr>
          <a:xfrm>
            <a:off x="6739682" y="4765987"/>
            <a:ext cx="3672408" cy="588665"/>
            <a:chOff x="6379642" y="7658298"/>
            <a:chExt cx="3672408" cy="58866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066BD3C-9C3D-47FE-80B5-C39ADEB8B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642" y="8246963"/>
              <a:ext cx="3672408" cy="0"/>
            </a:xfrm>
            <a:prstGeom prst="straightConnector1">
              <a:avLst/>
            </a:prstGeom>
            <a:ln w="508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AA2A3C-D849-425C-811E-F0AD0FCCF24D}"/>
                </a:ext>
              </a:extLst>
            </p:cNvPr>
            <p:cNvSpPr txBox="1"/>
            <p:nvPr/>
          </p:nvSpPr>
          <p:spPr>
            <a:xfrm>
              <a:off x="9620003" y="7658298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ru-RU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B64FD1-1CDB-45DC-8368-0066E4DCDE02}"/>
                </a:ext>
              </a:extLst>
            </p:cNvPr>
            <p:cNvSpPr txBox="1"/>
            <p:nvPr/>
          </p:nvSpPr>
          <p:spPr>
            <a:xfrm>
              <a:off x="6379642" y="7716195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</a:t>
              </a:r>
              <a:endParaRPr lang="ru-RU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934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7B6100-116E-45C9-A50F-83160E80D383}"/>
              </a:ext>
            </a:extLst>
          </p:cNvPr>
          <p:cNvSpPr txBox="1">
            <a:spLocks/>
          </p:cNvSpPr>
          <p:nvPr/>
        </p:nvSpPr>
        <p:spPr>
          <a:xfrm>
            <a:off x="2059162" y="3475941"/>
            <a:ext cx="7560841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100" b="1" i="0">
                <a:solidFill>
                  <a:srgbClr val="0E0E0E"/>
                </a:solidFill>
                <a:latin typeface="Montserrat"/>
                <a:ea typeface="+mn-ea"/>
                <a:cs typeface="Montserrat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kern="0" dirty="0"/>
              <a:t>class Order {</a:t>
            </a:r>
          </a:p>
          <a:p>
            <a:r>
              <a:rPr lang="en-US" sz="3200" b="0" kern="0" dirty="0"/>
              <a:t>    @Id</a:t>
            </a:r>
          </a:p>
          <a:p>
            <a:r>
              <a:rPr lang="en-US" sz="3200" b="0" kern="0" dirty="0"/>
              <a:t>    </a:t>
            </a:r>
            <a:r>
              <a:rPr lang="en-US" sz="3200" kern="0" dirty="0"/>
              <a:t>Long id;</a:t>
            </a:r>
          </a:p>
          <a:p>
            <a:r>
              <a:rPr lang="en-US" sz="3200" b="0" kern="0" dirty="0"/>
              <a:t>    …</a:t>
            </a:r>
          </a:p>
          <a:p>
            <a:r>
              <a:rPr lang="en-US" sz="3200" b="0" kern="0" dirty="0"/>
              <a:t>    Set&lt;</a:t>
            </a:r>
            <a:r>
              <a:rPr lang="en-US" sz="3200" b="0" kern="0" dirty="0" err="1"/>
              <a:t>OrderItem</a:t>
            </a:r>
            <a:r>
              <a:rPr lang="en-US" sz="3200" b="0" kern="0" dirty="0"/>
              <a:t>&gt; items;</a:t>
            </a:r>
          </a:p>
          <a:p>
            <a:r>
              <a:rPr lang="en-US" sz="3200" b="0" kern="0" dirty="0"/>
              <a:t>}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en-US" sz="4000" kern="0" dirty="0"/>
              <a:t>Many2Many</a:t>
            </a:r>
            <a:endParaRPr lang="en-RU" sz="40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A09C3-BE18-4FC9-A985-9BE966AF5C4A}"/>
              </a:ext>
            </a:extLst>
          </p:cNvPr>
          <p:cNvSpPr txBox="1"/>
          <p:nvPr/>
        </p:nvSpPr>
        <p:spPr>
          <a:xfrm>
            <a:off x="1984520" y="7716195"/>
            <a:ext cx="57482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kern="0" dirty="0"/>
              <a:t>class</a:t>
            </a:r>
            <a:r>
              <a:rPr lang="en-US" sz="3200" b="0" kern="0" dirty="0"/>
              <a:t> </a:t>
            </a:r>
            <a:r>
              <a:rPr lang="en-US" sz="3200" b="0" kern="0" dirty="0" err="1"/>
              <a:t>OrderItem</a:t>
            </a:r>
            <a:r>
              <a:rPr lang="en-US" sz="3200" b="0" kern="0" dirty="0"/>
              <a:t> {</a:t>
            </a:r>
          </a:p>
          <a:p>
            <a:r>
              <a:rPr lang="en-US" sz="3200" b="0" kern="0" dirty="0"/>
              <a:t>     ...</a:t>
            </a:r>
          </a:p>
          <a:p>
            <a:r>
              <a:rPr lang="en-US" sz="3200" b="0" kern="0" dirty="0"/>
              <a:t>     </a:t>
            </a:r>
            <a:r>
              <a:rPr lang="en-US" sz="3200" b="1" kern="0" dirty="0"/>
              <a:t>Long order</a:t>
            </a:r>
            <a:r>
              <a:rPr lang="en-US" sz="3200" b="0" kern="0" dirty="0"/>
              <a:t>;</a:t>
            </a:r>
          </a:p>
          <a:p>
            <a:r>
              <a:rPr lang="en-US" sz="3200" kern="0" dirty="0"/>
              <a:t>     </a:t>
            </a:r>
            <a:r>
              <a:rPr lang="en-US" sz="3200" b="1" kern="0" dirty="0">
                <a:solidFill>
                  <a:schemeClr val="tx2"/>
                </a:solidFill>
              </a:rPr>
              <a:t>Long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en-US" sz="3200" b="1" kern="0" dirty="0">
                <a:solidFill>
                  <a:schemeClr val="tx2"/>
                </a:solidFill>
              </a:rPr>
              <a:t>product</a:t>
            </a:r>
            <a:r>
              <a:rPr lang="en-US" sz="3200" kern="0" dirty="0">
                <a:solidFill>
                  <a:schemeClr val="tx2"/>
                </a:solidFill>
              </a:rPr>
              <a:t>;</a:t>
            </a:r>
          </a:p>
          <a:p>
            <a:r>
              <a:rPr lang="en-US" sz="3200" b="0" kern="0" dirty="0"/>
              <a:t>     </a:t>
            </a:r>
            <a:r>
              <a:rPr lang="en-US" sz="3200" kern="0" dirty="0"/>
              <a:t>Int amount;</a:t>
            </a:r>
            <a:endParaRPr lang="en-US" sz="3200" b="0" kern="0" dirty="0"/>
          </a:p>
          <a:p>
            <a:r>
              <a:rPr lang="en-US" sz="3200" b="0" kern="0" dirty="0"/>
              <a:t>}</a:t>
            </a:r>
            <a:endParaRPr lang="ru-RU" sz="3200" b="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AC132-97F2-4422-BD5E-08A800B7A233}"/>
              </a:ext>
            </a:extLst>
          </p:cNvPr>
          <p:cNvSpPr txBox="1"/>
          <p:nvPr/>
        </p:nvSpPr>
        <p:spPr>
          <a:xfrm>
            <a:off x="1961558" y="2529768"/>
            <a:ext cx="13923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Many2Many = One2Many + Many2One </a:t>
            </a:r>
            <a:r>
              <a:rPr lang="ru-RU" sz="2800" dirty="0"/>
              <a:t>через вспомогательную таблицу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E3BF4-4711-4F5D-A0EA-810AA2B8AE6E}"/>
              </a:ext>
            </a:extLst>
          </p:cNvPr>
          <p:cNvSpPr txBox="1"/>
          <p:nvPr/>
        </p:nvSpPr>
        <p:spPr>
          <a:xfrm>
            <a:off x="10268074" y="8246705"/>
            <a:ext cx="511256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kern="0" dirty="0"/>
              <a:t>class</a:t>
            </a:r>
            <a:r>
              <a:rPr lang="en-US" sz="3200" b="0" kern="0" dirty="0"/>
              <a:t> Product {</a:t>
            </a:r>
          </a:p>
          <a:p>
            <a:r>
              <a:rPr lang="en-US" sz="3200" kern="0" dirty="0"/>
              <a:t>      @Id</a:t>
            </a:r>
          </a:p>
          <a:p>
            <a:r>
              <a:rPr lang="en-US" sz="3200" kern="0" dirty="0"/>
              <a:t>      </a:t>
            </a:r>
            <a:r>
              <a:rPr lang="en-US" sz="3200" kern="0" dirty="0">
                <a:solidFill>
                  <a:schemeClr val="tx2"/>
                </a:solidFill>
              </a:rPr>
              <a:t>Long id</a:t>
            </a:r>
            <a:r>
              <a:rPr lang="en-US" sz="3200" kern="0" dirty="0"/>
              <a:t>;</a:t>
            </a:r>
          </a:p>
          <a:p>
            <a:r>
              <a:rPr lang="en-US" sz="3200" b="0" kern="0" dirty="0"/>
              <a:t>       …..</a:t>
            </a:r>
          </a:p>
          <a:p>
            <a:r>
              <a:rPr lang="en-US" sz="3200" b="0" kern="0" dirty="0"/>
              <a:t>}</a:t>
            </a:r>
            <a:endParaRPr lang="ru-RU" sz="3200" b="0" kern="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9709882-E0EE-4F92-BEB7-8342D983586F}"/>
              </a:ext>
            </a:extLst>
          </p:cNvPr>
          <p:cNvGrpSpPr/>
          <p:nvPr/>
        </p:nvGrpSpPr>
        <p:grpSpPr>
          <a:xfrm>
            <a:off x="2779242" y="6528800"/>
            <a:ext cx="639242" cy="1089191"/>
            <a:chOff x="4219402" y="5191711"/>
            <a:chExt cx="639242" cy="1089191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65D0AAC5-35DA-45FC-B7A5-89A59CBBB58D}"/>
                </a:ext>
              </a:extLst>
            </p:cNvPr>
            <p:cNvCxnSpPr/>
            <p:nvPr/>
          </p:nvCxnSpPr>
          <p:spPr>
            <a:xfrm>
              <a:off x="4219402" y="5191711"/>
              <a:ext cx="0" cy="1001052"/>
            </a:xfrm>
            <a:prstGeom prst="straightConnector1">
              <a:avLst/>
            </a:prstGeom>
            <a:ln w="508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18E542-3244-4E2F-9A07-4BD54F086C0E}"/>
                </a:ext>
              </a:extLst>
            </p:cNvPr>
            <p:cNvSpPr txBox="1"/>
            <p:nvPr/>
          </p:nvSpPr>
          <p:spPr>
            <a:xfrm>
              <a:off x="4507435" y="5191712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ru-RU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0B481D-007D-4113-B5BD-D844C4D98DD9}"/>
                </a:ext>
              </a:extLst>
            </p:cNvPr>
            <p:cNvSpPr txBox="1"/>
            <p:nvPr/>
          </p:nvSpPr>
          <p:spPr>
            <a:xfrm>
              <a:off x="4527547" y="5819237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</a:t>
              </a:r>
              <a:endParaRPr lang="ru-RU" sz="2400" b="1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59E56D1-E2A0-4778-AE4C-A57F8F5B9B87}"/>
              </a:ext>
            </a:extLst>
          </p:cNvPr>
          <p:cNvGrpSpPr/>
          <p:nvPr/>
        </p:nvGrpSpPr>
        <p:grpSpPr>
          <a:xfrm>
            <a:off x="6379642" y="8976133"/>
            <a:ext cx="3672408" cy="588665"/>
            <a:chOff x="6379642" y="7658298"/>
            <a:chExt cx="3672408" cy="588665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5E3BF2B7-1288-43B7-AF4B-A6E240151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642" y="8246963"/>
              <a:ext cx="3672408" cy="0"/>
            </a:xfrm>
            <a:prstGeom prst="straightConnector1">
              <a:avLst/>
            </a:prstGeom>
            <a:ln w="508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60191-02A3-44EC-B587-1615742B02A3}"/>
                </a:ext>
              </a:extLst>
            </p:cNvPr>
            <p:cNvSpPr txBox="1"/>
            <p:nvPr/>
          </p:nvSpPr>
          <p:spPr>
            <a:xfrm>
              <a:off x="9620003" y="7658298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ru-RU" sz="2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B16D22-9F47-4C0B-BAF7-EDC7B6860D2C}"/>
                </a:ext>
              </a:extLst>
            </p:cNvPr>
            <p:cNvSpPr txBox="1"/>
            <p:nvPr/>
          </p:nvSpPr>
          <p:spPr>
            <a:xfrm>
              <a:off x="6379642" y="7716195"/>
              <a:ext cx="331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</a:t>
              </a:r>
              <a:endParaRPr lang="ru-RU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5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7D79-2004-4771-A2FC-50000D1D0220}"/>
              </a:ext>
            </a:extLst>
          </p:cNvPr>
          <p:cNvSpPr txBox="1"/>
          <p:nvPr/>
        </p:nvSpPr>
        <p:spPr>
          <a:xfrm>
            <a:off x="4059063" y="4358531"/>
            <a:ext cx="119859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800" dirty="0" err="1"/>
              <a:t>Покодируем</a:t>
            </a:r>
            <a:endParaRPr lang="ru-RU" sz="13800" dirty="0"/>
          </a:p>
        </p:txBody>
      </p:sp>
    </p:spTree>
    <p:extLst>
      <p:ext uri="{BB962C8B-B14F-4D97-AF65-F5344CB8AC3E}">
        <p14:creationId xmlns:p14="http://schemas.microsoft.com/office/powerpoint/2010/main" val="129502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заключении</a:t>
            </a:r>
            <a:endParaRPr lang="en-RU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F900C5-BA41-469E-8820-286091067018}"/>
              </a:ext>
            </a:extLst>
          </p:cNvPr>
          <p:cNvSpPr txBox="1">
            <a:spLocks/>
          </p:cNvSpPr>
          <p:nvPr/>
        </p:nvSpPr>
        <p:spPr>
          <a:xfrm>
            <a:off x="1927538" y="1486981"/>
            <a:ext cx="1873671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4800" b="1" i="0">
                <a:solidFill>
                  <a:srgbClr val="0E0E0E"/>
                </a:solidFill>
                <a:latin typeface="Montserrat"/>
                <a:ea typeface="+mj-ea"/>
                <a:cs typeface="Montserrat"/>
              </a:defRPr>
            </a:lvl1pPr>
          </a:lstStyle>
          <a:p>
            <a:endParaRPr lang="en-RU" sz="40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F8D97-01A3-4C1E-845C-C80FF1C96947}"/>
              </a:ext>
            </a:extLst>
          </p:cNvPr>
          <p:cNvSpPr txBox="1"/>
          <p:nvPr/>
        </p:nvSpPr>
        <p:spPr>
          <a:xfrm>
            <a:off x="928908" y="1974509"/>
            <a:ext cx="187367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Spring Data JDBC - часть большого проекта Spring Data, целью которого является упрощение доступа к данным в приложениях Spring. </a:t>
            </a:r>
            <a:r>
              <a:rPr lang="en-US" sz="2800" dirty="0"/>
              <a:t>O</a:t>
            </a:r>
            <a:r>
              <a:rPr lang="ru-RU" sz="2800" dirty="0" err="1"/>
              <a:t>беспечивает</a:t>
            </a:r>
            <a:r>
              <a:rPr lang="ru-RU" sz="2800" dirty="0"/>
              <a:t> взаимодействие с базами данных с помощью простых SQL-запросов и отображение результатов на Java-объекты.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798603-2525-4B35-B808-B43AD3C66A93}"/>
              </a:ext>
            </a:extLst>
          </p:cNvPr>
          <p:cNvSpPr txBox="1"/>
          <p:nvPr/>
        </p:nvSpPr>
        <p:spPr>
          <a:xfrm>
            <a:off x="928908" y="4616475"/>
            <a:ext cx="1762008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Производительность: Spring Data JDBC известен своей отличной производительностью, поскольку позволяет разработчикам писать пользовательские SQL-запросы, адаптированные к их конкретным потребностям. Это может привести к более быстрому и эффективному доступу к данным по сравнению с JPA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Простота: использует более простой подход к доступу к данным, используя простые SQL-запросы и базовые отображения между таблицами базы данных и объектами Java. Такая простота может быть более интуитивной для разработчиков, предпочитающих работать с SQL напрямую.</a:t>
            </a:r>
            <a:endParaRPr lang="en-US" sz="2800" dirty="0"/>
          </a:p>
          <a:p>
            <a:endParaRPr lang="en-US" sz="2800" dirty="0"/>
          </a:p>
          <a:p>
            <a:r>
              <a:rPr lang="ru-RU" sz="2800" dirty="0"/>
              <a:t>Гибкость: большую гибкость в плане взаимодействия с базой данных, позволяя разработчикам иметь больший контроль над запросами и отображениями, используемыми в их приложениях. Это может быть особенно полезно для сложных сценариев доступа к данным, с которыми может быть трудно справиться с помощью JPA.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3A28C-D3AB-41AB-BDFE-017C2BF0DE05}"/>
              </a:ext>
            </a:extLst>
          </p:cNvPr>
          <p:cNvSpPr txBox="1"/>
          <p:nvPr/>
        </p:nvSpPr>
        <p:spPr>
          <a:xfrm>
            <a:off x="911198" y="3847032"/>
            <a:ext cx="7266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Преимущества </a:t>
            </a:r>
            <a:r>
              <a:rPr lang="en-US" sz="3200" dirty="0"/>
              <a:t>Spring Data JDBC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2365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9C266B-8E6A-E340-AC3C-6CCF8AC14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994" y="2630339"/>
            <a:ext cx="19010112" cy="3158813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dirty="0"/>
              <a:t>Документация</a:t>
            </a:r>
            <a:r>
              <a:rPr lang="en-US" sz="2800" b="0" dirty="0"/>
              <a:t>:  </a:t>
            </a:r>
            <a:r>
              <a:rPr lang="en-US" sz="2400" b="0" dirty="0">
                <a:solidFill>
                  <a:srgbClr val="1886F4"/>
                </a:solidFill>
              </a:rPr>
              <a:t>https://docs.spring.io/spring-data/jdbc/docs/current-SNAPSHOT/reference/html/</a:t>
            </a:r>
            <a:r>
              <a:rPr lang="ru-RU" sz="2800" b="0" dirty="0">
                <a:solidFill>
                  <a:srgbClr val="1886F4"/>
                </a:solidFill>
              </a:rPr>
              <a:t> </a:t>
            </a:r>
            <a:endParaRPr lang="en-US" sz="2800" b="0" dirty="0">
              <a:solidFill>
                <a:srgbClr val="1886F4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dirty="0"/>
              <a:t>Исходники демо-приложения: </a:t>
            </a:r>
            <a:r>
              <a:rPr lang="en-GB" sz="2800" b="0" dirty="0">
                <a:solidFill>
                  <a:srgbClr val="1886F4"/>
                </a:solidFill>
              </a:rPr>
              <a:t>https://gitlab.itfbgroup.ru/examples/spring-data-jdbc/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dirty="0" err="1">
                <a:solidFill>
                  <a:schemeClr val="tx1"/>
                </a:solidFill>
              </a:rPr>
              <a:t>Липчанский</a:t>
            </a:r>
            <a:r>
              <a:rPr lang="ru-RU" sz="2800" b="0" dirty="0">
                <a:solidFill>
                  <a:schemeClr val="tx1"/>
                </a:solidFill>
              </a:rPr>
              <a:t> Станислав</a:t>
            </a:r>
            <a:r>
              <a:rPr lang="ru-RU" sz="2800" b="0" dirty="0">
                <a:solidFill>
                  <a:schemeClr val="accent1"/>
                </a:solidFill>
              </a:rPr>
              <a:t>: </a:t>
            </a:r>
            <a:r>
              <a:rPr lang="en-US" sz="2800" b="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s.lipchansky@itfbgroup.ru</a:t>
            </a:r>
            <a:r>
              <a:rPr lang="ru-RU" sz="2800" b="0" dirty="0">
                <a:solidFill>
                  <a:schemeClr val="accent1"/>
                </a:solidFill>
              </a:rPr>
              <a:t>,   </a:t>
            </a:r>
            <a:r>
              <a:rPr lang="en-US" sz="2800" b="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https://t.me/slipchansky</a:t>
            </a:r>
            <a:endParaRPr lang="en-US" sz="2800" b="0" dirty="0">
              <a:solidFill>
                <a:schemeClr val="accent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RU" sz="2800" b="0" dirty="0">
              <a:solidFill>
                <a:srgbClr val="1886F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71B9F-1B6F-4341-961F-175DD0C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7091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4C0B13A-5443-D084-15CF-C2001F36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572611"/>
            <a:ext cx="18736718" cy="738664"/>
          </a:xfrm>
        </p:spPr>
        <p:txBody>
          <a:bodyPr/>
          <a:lstStyle/>
          <a:p>
            <a:r>
              <a:rPr lang="ru-RU" dirty="0"/>
              <a:t>План доклада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ECA18-ACDA-2043-B76B-62F87C203560}"/>
              </a:ext>
            </a:extLst>
          </p:cNvPr>
          <p:cNvSpPr txBox="1"/>
          <p:nvPr/>
        </p:nvSpPr>
        <p:spPr>
          <a:xfrm>
            <a:off x="1051050" y="2342307"/>
            <a:ext cx="107083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8800" dirty="0"/>
              <a:t>Зачем</a:t>
            </a:r>
            <a:endParaRPr lang="en-US" sz="8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8800" dirty="0"/>
              <a:t>Краткая история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8800" dirty="0"/>
              <a:t>Особенности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8800" dirty="0"/>
              <a:t>Примеры</a:t>
            </a:r>
          </a:p>
        </p:txBody>
      </p:sp>
    </p:spTree>
    <p:extLst>
      <p:ext uri="{BB962C8B-B14F-4D97-AF65-F5344CB8AC3E}">
        <p14:creationId xmlns:p14="http://schemas.microsoft.com/office/powerpoint/2010/main" val="236847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EE0BBB-1021-E040-A1CF-6F0FA54B0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B0773331-137B-9E4F-9C0D-274A1AF96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7389" cy="11311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BB44F5-37E0-0B49-BE6C-1416C7BA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850" y="4906486"/>
            <a:ext cx="8458200" cy="738664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Благодарю за внимание!</a:t>
            </a:r>
            <a:endParaRPr lang="en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6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FD5A81F-B804-E932-ECFF-FAFB7EC4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/>
          <a:p>
            <a:r>
              <a:rPr lang="ru-RU" dirty="0"/>
              <a:t>Зачем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0227-E186-4B2F-A235-E8BFB5F6FA54}"/>
              </a:ext>
            </a:extLst>
          </p:cNvPr>
          <p:cNvSpPr txBox="1"/>
          <p:nvPr/>
        </p:nvSpPr>
        <p:spPr>
          <a:xfrm>
            <a:off x="1699122" y="2270299"/>
            <a:ext cx="137707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И Spring Data JDBC и Spring Data JPA могут использоваться для доступа к данным в приложениях Spring, они нацелены на разные сценарии использования, и разработчики могут выбрать тот, который лучше всего соответствует требованиям их 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69751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FD5A81F-B804-E932-ECFF-FAFB7EC4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/>
          <a:p>
            <a:r>
              <a:rPr lang="ru-RU" dirty="0"/>
              <a:t>Зачем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0227-E186-4B2F-A235-E8BFB5F6FA54}"/>
              </a:ext>
            </a:extLst>
          </p:cNvPr>
          <p:cNvSpPr txBox="1"/>
          <p:nvPr/>
        </p:nvSpPr>
        <p:spPr>
          <a:xfrm>
            <a:off x="1699122" y="2270299"/>
            <a:ext cx="137707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Spring Data JDBC - это легкий фреймворк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Spring Data JDBC - это легкая, ориентированная на SQL альтернатива более сложной Spring Data JPA.</a:t>
            </a:r>
            <a:r>
              <a:rPr lang="en-US" sz="40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Spring Data JDBC обеспечивает более простой и прямой способ взаимодействия с реляционными базами данных с помощью Java-объектов.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158252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FD5A81F-B804-E932-ECFF-FAFB7EC4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/>
          <a:p>
            <a:r>
              <a:rPr lang="ru-RU" dirty="0"/>
              <a:t>Преимущества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0227-E186-4B2F-A235-E8BFB5F6FA54}"/>
              </a:ext>
            </a:extLst>
          </p:cNvPr>
          <p:cNvSpPr txBox="1"/>
          <p:nvPr/>
        </p:nvSpPr>
        <p:spPr>
          <a:xfrm>
            <a:off x="1699122" y="2270299"/>
            <a:ext cx="18218024" cy="775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Повышенная производительность операций доступа к данным: </a:t>
            </a:r>
            <a:br>
              <a:rPr lang="ru-RU" sz="3600" dirty="0"/>
            </a:br>
            <a:r>
              <a:rPr lang="ru-RU" sz="3600" dirty="0" err="1"/>
              <a:t>spring-data-jdbc</a:t>
            </a:r>
            <a:r>
              <a:rPr lang="ru-RU" sz="3600" dirty="0"/>
              <a:t> позволяет избежать накладных расходов на управление сущностями и отображение JPA.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Упрощенное взаимодействие с базами данных: </a:t>
            </a:r>
            <a:r>
              <a:rPr lang="ru-RU" sz="3600" dirty="0" err="1"/>
              <a:t>spring-data-jdbc</a:t>
            </a:r>
            <a:r>
              <a:rPr lang="ru-RU" sz="3600" dirty="0"/>
              <a:t> обеспечивает более низкоуровневый и прямой подход к работе с базами данных.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Повышенная гибкость: </a:t>
            </a:r>
            <a:r>
              <a:rPr lang="ru-RU" sz="3600" dirty="0" err="1"/>
              <a:t>spring-data-jdbc</a:t>
            </a:r>
            <a:r>
              <a:rPr lang="ru-RU" sz="3600" dirty="0"/>
              <a:t> позволяет выполнять более сложные операции с базами данных и пользовательские запросы, не будучи ограниченным стандартным поведением JPA.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Снижение сложности: </a:t>
            </a:r>
            <a:r>
              <a:rPr lang="ru-RU" sz="3600" dirty="0" err="1"/>
              <a:t>spring-data-jdbc</a:t>
            </a:r>
            <a:r>
              <a:rPr lang="ru-RU" sz="3600" dirty="0"/>
              <a:t> устраняет необходимость управления отношениями сущностей и сложными конфигурациями отображения, упрощая общий уровень доступа к данным в приложении.</a:t>
            </a:r>
          </a:p>
        </p:txBody>
      </p:sp>
    </p:spTree>
    <p:extLst>
      <p:ext uri="{BB962C8B-B14F-4D97-AF65-F5344CB8AC3E}">
        <p14:creationId xmlns:p14="http://schemas.microsoft.com/office/powerpoint/2010/main" val="42076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FD5A81F-B804-E932-ECFF-FAFB7EC4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738664"/>
          </a:xfrm>
        </p:spPr>
        <p:txBody>
          <a:bodyPr/>
          <a:lstStyle/>
          <a:p>
            <a:r>
              <a:rPr lang="ru-RU" dirty="0"/>
              <a:t>Преимущества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0227-E186-4B2F-A235-E8BFB5F6FA54}"/>
              </a:ext>
            </a:extLst>
          </p:cNvPr>
          <p:cNvSpPr txBox="1"/>
          <p:nvPr/>
        </p:nvSpPr>
        <p:spPr>
          <a:xfrm>
            <a:off x="1699122" y="2270299"/>
            <a:ext cx="18218024" cy="775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Повышенная производительность операций доступа к данным: </a:t>
            </a:r>
            <a:br>
              <a:rPr lang="ru-RU" sz="3600" dirty="0"/>
            </a:br>
            <a:r>
              <a:rPr lang="ru-RU" sz="3600" dirty="0" err="1"/>
              <a:t>spring-data-jdbc</a:t>
            </a:r>
            <a:r>
              <a:rPr lang="ru-RU" sz="3600" dirty="0"/>
              <a:t> позволяет избежать накладных расходов на управление сущностями и отображение JPA.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Упрощенное взаимодействие с базами данных: </a:t>
            </a:r>
            <a:r>
              <a:rPr lang="ru-RU" sz="3600" dirty="0" err="1"/>
              <a:t>spring-data-jdbc</a:t>
            </a:r>
            <a:r>
              <a:rPr lang="ru-RU" sz="3600" dirty="0"/>
              <a:t> обеспечивает более низкоуровневый и прямой подход к работе с базами данных.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Повышенная гибкость: </a:t>
            </a:r>
            <a:r>
              <a:rPr lang="ru-RU" sz="3600" dirty="0" err="1"/>
              <a:t>spring-data-jdbc</a:t>
            </a:r>
            <a:r>
              <a:rPr lang="ru-RU" sz="3600" dirty="0"/>
              <a:t> позволяет выполнять более сложные операции с базами данных и пользовательские запросы, не будучи ограниченным стандартным поведением JPA.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600" dirty="0"/>
              <a:t>Снижение сложности: </a:t>
            </a:r>
            <a:r>
              <a:rPr lang="ru-RU" sz="3600" dirty="0" err="1"/>
              <a:t>spring-data-jdbc</a:t>
            </a:r>
            <a:r>
              <a:rPr lang="ru-RU" sz="3600" dirty="0"/>
              <a:t> устраняет необходимость управления отношениями сущностей и сложными конфигурациями отображения, упрощая общий уровень доступа к данным в приложении.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0CB29B-3725-42EC-A0B3-F24727872E9A}"/>
              </a:ext>
            </a:extLst>
          </p:cNvPr>
          <p:cNvSpPr/>
          <p:nvPr/>
        </p:nvSpPr>
        <p:spPr>
          <a:xfrm>
            <a:off x="4579442" y="3854475"/>
            <a:ext cx="1180931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spcBef>
                <a:spcPts val="2400"/>
              </a:spcBef>
            </a:pPr>
            <a:r>
              <a:rPr lang="ru-RU" sz="4000" b="1" dirty="0"/>
              <a:t>Выигрыш для сценариев</a:t>
            </a:r>
          </a:p>
          <a:p>
            <a:pPr lvl="1"/>
            <a:endParaRPr lang="ru-RU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Несложная модель данных, логика в </a:t>
            </a:r>
            <a:r>
              <a:rPr lang="en-US" sz="3600" dirty="0"/>
              <a:t>SP</a:t>
            </a:r>
            <a:endParaRPr lang="ru-RU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err="1"/>
              <a:t>Микросервисы</a:t>
            </a:r>
            <a:endParaRPr lang="ru-RU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Особенно для </a:t>
            </a:r>
            <a:r>
              <a:rPr lang="en-US" sz="3600" dirty="0"/>
              <a:t>Serverless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464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FD5A81F-B804-E932-ECFF-FAFB7EC4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8736718" cy="98309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История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5539-ED1A-488C-B2BF-FBB3E1B5CEA8}"/>
              </a:ext>
            </a:extLst>
          </p:cNvPr>
          <p:cNvSpPr txBox="1"/>
          <p:nvPr/>
        </p:nvSpPr>
        <p:spPr>
          <a:xfrm>
            <a:off x="691010" y="2198291"/>
            <a:ext cx="1031323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Версия 1 (июнь 2018 года – сентябрь 2019) - Базовая функциональность CRUD и поддержку пользовательских запросов. Поддержка событий домена.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Версия 2 (декабрь 2019 – март 2021) - Добавлена поддержка пакетного обновления, генерации схемы БД, поддержка пользовательских конвертеров.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Версия 3 (август 2021 – сегодня) - возможность использовать проекции, поддержка типов даты и времени </a:t>
            </a:r>
            <a:r>
              <a:rPr lang="en-US" sz="2800" dirty="0"/>
              <a:t>Java 8, </a:t>
            </a:r>
            <a:r>
              <a:rPr lang="ru-RU" sz="2800" dirty="0"/>
              <a:t>таких как </a:t>
            </a:r>
            <a:r>
              <a:rPr lang="en-US" sz="2800" dirty="0" err="1"/>
              <a:t>LocalDateTime</a:t>
            </a:r>
            <a:r>
              <a:rPr lang="en-US" sz="2800" dirty="0"/>
              <a:t>, </a:t>
            </a:r>
            <a:r>
              <a:rPr lang="en-US" sz="2800" dirty="0" err="1"/>
              <a:t>LocalDate</a:t>
            </a:r>
            <a:r>
              <a:rPr lang="en-US" sz="2800" dirty="0"/>
              <a:t>, </a:t>
            </a:r>
            <a:r>
              <a:rPr lang="en-US" sz="2800" dirty="0" err="1"/>
              <a:t>LocalTime</a:t>
            </a:r>
            <a:r>
              <a:rPr lang="en-US" sz="2800" dirty="0"/>
              <a:t>, </a:t>
            </a:r>
            <a:r>
              <a:rPr lang="en-US" sz="2800" dirty="0" err="1"/>
              <a:t>OffsetDateTime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dirty="0" err="1"/>
              <a:t>ZonedDateTime</a:t>
            </a:r>
            <a:r>
              <a:rPr lang="ru-RU" sz="2800" dirty="0"/>
              <a:t>, реализация </a:t>
            </a:r>
            <a:r>
              <a:rPr lang="en-US" sz="2800" dirty="0"/>
              <a:t>Query by Example</a:t>
            </a:r>
            <a:r>
              <a:rPr lang="ru-RU" sz="2800" dirty="0"/>
              <a:t>, поддержка </a:t>
            </a:r>
            <a:r>
              <a:rPr lang="en-US" sz="2800" dirty="0" err="1"/>
              <a:t>QueryDSL</a:t>
            </a:r>
            <a:r>
              <a:rPr lang="en-US" sz="2800" dirty="0"/>
              <a:t>, </a:t>
            </a:r>
            <a:r>
              <a:rPr lang="ru-RU" sz="2800" dirty="0"/>
              <a:t>добавлена поддержка пользовательских реализаций репозиториев. Ведется постоянная работа над улучшением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416716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D17ECB-AC9C-5F45-87B7-C477B700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30" y="830139"/>
            <a:ext cx="17589925" cy="738664"/>
          </a:xfrm>
        </p:spPr>
        <p:txBody>
          <a:bodyPr/>
          <a:lstStyle/>
          <a:p>
            <a:r>
              <a:rPr lang="ru-RU" dirty="0"/>
              <a:t>Чем похож на </a:t>
            </a:r>
            <a:r>
              <a:rPr lang="en-US" dirty="0"/>
              <a:t>JPA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493C8-2F13-4397-9681-0B5EF73CE39A}"/>
              </a:ext>
            </a:extLst>
          </p:cNvPr>
          <p:cNvSpPr txBox="1"/>
          <p:nvPr/>
        </p:nvSpPr>
        <p:spPr>
          <a:xfrm>
            <a:off x="666262" y="2486323"/>
            <a:ext cx="18694793" cy="5815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Сущности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Репозитории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err="1"/>
              <a:t>QueryMethods</a:t>
            </a:r>
            <a:r>
              <a:rPr lang="ru-RU" sz="3600" dirty="0"/>
              <a:t> (List&lt;User&gt; </a:t>
            </a:r>
            <a:r>
              <a:rPr lang="ru-RU" sz="3600" dirty="0" err="1"/>
              <a:t>findAllByName</a:t>
            </a:r>
            <a:r>
              <a:rPr lang="ru-RU" sz="3600" dirty="0"/>
              <a:t>(</a:t>
            </a:r>
            <a:r>
              <a:rPr lang="ru-RU" sz="3600" dirty="0" err="1"/>
              <a:t>String</a:t>
            </a:r>
            <a:r>
              <a:rPr lang="ru-RU" sz="3600" dirty="0"/>
              <a:t> </a:t>
            </a:r>
            <a:r>
              <a:rPr lang="ru-RU" sz="3600" dirty="0" err="1"/>
              <a:t>name</a:t>
            </a:r>
            <a:r>
              <a:rPr lang="ru-RU" sz="3600" dirty="0"/>
              <a:t>))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@Query(“select …”)</a:t>
            </a:r>
            <a:endParaRPr lang="ru-RU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Есть аналог JPA </a:t>
            </a:r>
            <a:r>
              <a:rPr lang="ru-RU" sz="3600" dirty="0" err="1"/>
              <a:t>EntityManager</a:t>
            </a:r>
            <a:r>
              <a:rPr lang="ru-RU" sz="3600" dirty="0"/>
              <a:t> </a:t>
            </a:r>
            <a:r>
              <a:rPr lang="en-US" sz="3600" dirty="0"/>
              <a:t>(</a:t>
            </a:r>
            <a:r>
              <a:rPr lang="en-US" sz="3600" dirty="0" err="1"/>
              <a:t>JdbcAggregateTemplate</a:t>
            </a:r>
            <a:r>
              <a:rPr lang="en-US" sz="3600" dirty="0"/>
              <a:t>)</a:t>
            </a:r>
            <a:endParaRPr lang="ru-RU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Управление транзакциями  </a:t>
            </a:r>
            <a:r>
              <a:rPr lang="en-US" sz="3600" dirty="0"/>
              <a:t>(@Transactional)</a:t>
            </a:r>
            <a:endParaRPr lang="ru-RU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Аналог </a:t>
            </a:r>
            <a:r>
              <a:rPr lang="ru-RU" sz="3600" dirty="0" err="1"/>
              <a:t>EntityLifcycle</a:t>
            </a:r>
            <a:r>
              <a:rPr lang="ru-RU" sz="3600" dirty="0"/>
              <a:t> </a:t>
            </a:r>
            <a:r>
              <a:rPr lang="ru-RU" sz="3600" dirty="0" err="1"/>
              <a:t>callbacks</a:t>
            </a:r>
            <a:r>
              <a:rPr lang="en-US" sz="3600" dirty="0"/>
              <a:t> (extends </a:t>
            </a:r>
            <a:r>
              <a:rPr lang="en-US" sz="3600" dirty="0" err="1"/>
              <a:t>AbstractRelationalEventListener</a:t>
            </a:r>
            <a:r>
              <a:rPr lang="en-US" sz="3600" dirty="0"/>
              <a:t>&lt;E&gt;)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92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D17ECB-AC9C-5F45-87B7-C477B700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73" y="602363"/>
            <a:ext cx="17589925" cy="738664"/>
          </a:xfrm>
        </p:spPr>
        <p:txBody>
          <a:bodyPr/>
          <a:lstStyle/>
          <a:p>
            <a:r>
              <a:rPr lang="ru-RU" dirty="0"/>
              <a:t>Чем отличается от </a:t>
            </a:r>
            <a:r>
              <a:rPr lang="en-US" dirty="0"/>
              <a:t>JPA</a:t>
            </a:r>
            <a:endParaRPr lang="en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D084E-98BC-4F36-90EA-28E7CA6C82C7}"/>
              </a:ext>
            </a:extLst>
          </p:cNvPr>
          <p:cNvSpPr txBox="1"/>
          <p:nvPr/>
        </p:nvSpPr>
        <p:spPr>
          <a:xfrm>
            <a:off x="639230" y="2126283"/>
            <a:ext cx="13733300" cy="813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Нет </a:t>
            </a:r>
            <a:r>
              <a:rPr lang="ru-RU" sz="3200" dirty="0" err="1"/>
              <a:t>Persistence</a:t>
            </a:r>
            <a:r>
              <a:rPr lang="ru-RU" sz="3200" dirty="0"/>
              <a:t> </a:t>
            </a:r>
            <a:r>
              <a:rPr lang="ru-RU" sz="3200" dirty="0" err="1"/>
              <a:t>Context</a:t>
            </a:r>
            <a:endParaRPr lang="ru-RU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Все сущности - </a:t>
            </a:r>
            <a:r>
              <a:rPr lang="ru-RU" sz="3200" dirty="0" err="1"/>
              <a:t>detached</a:t>
            </a:r>
            <a:endParaRPr lang="en-US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нет </a:t>
            </a:r>
            <a:r>
              <a:rPr lang="ru-RU" sz="3200" dirty="0" err="1"/>
              <a:t>DirtyChecking</a:t>
            </a:r>
            <a:endParaRPr lang="ru-RU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err="1"/>
              <a:t>LazyLoading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Специфика в реализации </a:t>
            </a:r>
            <a:r>
              <a:rPr lang="ru-RU" sz="3200" dirty="0" err="1"/>
              <a:t>ManyToOne</a:t>
            </a:r>
            <a:r>
              <a:rPr lang="ru-RU" sz="3200" dirty="0"/>
              <a:t>, </a:t>
            </a:r>
            <a:r>
              <a:rPr lang="ru-RU" sz="3200" dirty="0" err="1"/>
              <a:t>ManyToMany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err="1"/>
              <a:t>QueryMethods</a:t>
            </a:r>
            <a:r>
              <a:rPr lang="ru-RU" sz="3200" dirty="0"/>
              <a:t> только в отношении корневой сущности агрегата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err="1"/>
              <a:t>Query</a:t>
            </a:r>
            <a:r>
              <a:rPr lang="ru-RU" sz="3200" dirty="0"/>
              <a:t> – только нативный SQL</a:t>
            </a:r>
          </a:p>
          <a:p>
            <a:pPr>
              <a:lnSpc>
                <a:spcPct val="150000"/>
              </a:lnSpc>
            </a:pP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JPA </a:t>
            </a:r>
            <a:r>
              <a:rPr lang="ru-RU" sz="3200" dirty="0" err="1"/>
              <a:t>EntityManager</a:t>
            </a:r>
            <a:r>
              <a:rPr lang="ru-RU" sz="3200" dirty="0"/>
              <a:t> -&gt; </a:t>
            </a:r>
            <a:r>
              <a:rPr lang="ru-RU" sz="3200" dirty="0" err="1"/>
              <a:t>JdbcAggregateTemplate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err="1"/>
              <a:t>Entity</a:t>
            </a:r>
            <a:r>
              <a:rPr lang="ru-RU" sz="3200" dirty="0"/>
              <a:t> </a:t>
            </a:r>
            <a:r>
              <a:rPr lang="ru-RU" sz="3200" dirty="0" err="1"/>
              <a:t>lifecycle</a:t>
            </a:r>
            <a:r>
              <a:rPr lang="ru-RU" sz="3200" dirty="0"/>
              <a:t> </a:t>
            </a:r>
            <a:r>
              <a:rPr lang="ru-RU" sz="3200" dirty="0" err="1"/>
              <a:t>callbacks</a:t>
            </a:r>
            <a:r>
              <a:rPr lang="ru-RU" sz="3200" dirty="0"/>
              <a:t> -&gt; </a:t>
            </a:r>
            <a:r>
              <a:rPr lang="ru-RU" sz="3200" dirty="0" err="1"/>
              <a:t>EventListener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18659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FB Group">
      <a:dk1>
        <a:sysClr val="windowText" lastClr="000000"/>
      </a:dk1>
      <a:lt1>
        <a:sysClr val="window" lastClr="FFFFFF"/>
      </a:lt1>
      <a:dk2>
        <a:srgbClr val="0056A5"/>
      </a:dk2>
      <a:lt2>
        <a:srgbClr val="FFFFFF"/>
      </a:lt2>
      <a:accent1>
        <a:srgbClr val="0483F8"/>
      </a:accent1>
      <a:accent2>
        <a:srgbClr val="0378E3"/>
      </a:accent2>
      <a:accent3>
        <a:srgbClr val="DDE5ED"/>
      </a:accent3>
      <a:accent4>
        <a:srgbClr val="0056A5"/>
      </a:accent4>
      <a:accent5>
        <a:srgbClr val="1A1A1A"/>
      </a:accent5>
      <a:accent6>
        <a:srgbClr val="0378E3"/>
      </a:accent6>
      <a:hlink>
        <a:srgbClr val="FFFFFF"/>
      </a:hlink>
      <a:folHlink>
        <a:srgbClr val="DDE5ED"/>
      </a:folHlink>
    </a:clrScheme>
    <a:fontScheme name="ITFB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ign Client" id="{DAE73A40-F35E-457A-97B4-CBA828B03B93}" vid="{33DB617F-34E1-43BC-B6F8-D945134CE2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ITFB презентация</Template>
  <TotalTime>1993</TotalTime>
  <Words>1513</Words>
  <Application>Microsoft Office PowerPoint</Application>
  <PresentationFormat>Произвольный</PresentationFormat>
  <Paragraphs>245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Montserrat</vt:lpstr>
      <vt:lpstr>Montserrat Light</vt:lpstr>
      <vt:lpstr>Montserrat ExtraBold</vt:lpstr>
      <vt:lpstr>Calibri</vt:lpstr>
      <vt:lpstr>Montserrat SemiBold</vt:lpstr>
      <vt:lpstr>OpenSans-Medium</vt:lpstr>
      <vt:lpstr>Arial</vt:lpstr>
      <vt:lpstr>Montserrat-Medium</vt:lpstr>
      <vt:lpstr>Тема Office</vt:lpstr>
      <vt:lpstr>Презентация PowerPoint</vt:lpstr>
      <vt:lpstr>План доклада</vt:lpstr>
      <vt:lpstr>Зачем</vt:lpstr>
      <vt:lpstr>Зачем</vt:lpstr>
      <vt:lpstr>Преимущества</vt:lpstr>
      <vt:lpstr>Преимущества</vt:lpstr>
      <vt:lpstr>История</vt:lpstr>
      <vt:lpstr>Чем похож на JPA</vt:lpstr>
      <vt:lpstr>Чем отличается от JPA</vt:lpstr>
      <vt:lpstr>Примеры</vt:lpstr>
      <vt:lpstr>Примеры</vt:lpstr>
      <vt:lpstr>Примеры</vt:lpstr>
      <vt:lpstr>Примеры</vt:lpstr>
      <vt:lpstr>Примеры</vt:lpstr>
      <vt:lpstr>Примеры</vt:lpstr>
      <vt:lpstr>Примеры</vt:lpstr>
      <vt:lpstr>Примеры</vt:lpstr>
      <vt:lpstr>В заключении</vt:lpstr>
      <vt:lpstr>Материалы</vt:lpstr>
      <vt:lpstr>Благодарю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Stanislav Lipchansky</dc:creator>
  <cp:keywords/>
  <dc:description/>
  <cp:lastModifiedBy>Stanislav Lipchansky</cp:lastModifiedBy>
  <cp:revision>33</cp:revision>
  <dcterms:created xsi:type="dcterms:W3CDTF">2024-04-10T05:20:57Z</dcterms:created>
  <dcterms:modified xsi:type="dcterms:W3CDTF">2024-04-25T15:17:31Z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2022-07-28T10:00:00Z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2022-07-29T10:00:00Z</vt:filetime>
  </property>
</Properties>
</file>